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6" r:id="rId1"/>
    <p:sldMasterId id="2147483668" r:id="rId2"/>
  </p:sldMasterIdLst>
  <p:notesMasterIdLst>
    <p:notesMasterId r:id="rId21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96" r:id="rId10"/>
    <p:sldId id="297" r:id="rId11"/>
    <p:sldId id="298" r:id="rId12"/>
    <p:sldId id="299" r:id="rId13"/>
    <p:sldId id="300" r:id="rId14"/>
    <p:sldId id="301" r:id="rId15"/>
    <p:sldId id="302" r:id="rId16"/>
    <p:sldId id="303" r:id="rId17"/>
    <p:sldId id="263" r:id="rId18"/>
    <p:sldId id="265" r:id="rId19"/>
    <p:sldId id="264" r:id="rId20"/>
  </p:sldIdLst>
  <p:sldSz cx="9144000" cy="5143500" type="screen16x9"/>
  <p:notesSz cx="6858000" cy="9144000"/>
  <p:embeddedFontLst>
    <p:embeddedFont>
      <p:font typeface="Bree Serif" panose="02000503040000020004" pitchFamily="2" charset="0"/>
      <p:regular r:id="rId22"/>
    </p:embeddedFont>
    <p:embeddedFont>
      <p:font typeface="Proxima Nova" panose="02000506030000020004" pitchFamily="2" charset="0"/>
      <p:regular r:id="rId23"/>
      <p:bold r:id="rId24"/>
      <p:italic r:id="rId25"/>
      <p:boldItalic r:id="rId26"/>
    </p:embeddedFont>
    <p:embeddedFont>
      <p:font typeface="Proxima Nova Semibold" panose="02000506030000020004" pitchFamily="2" charset="0"/>
      <p:regular r:id="rId27"/>
      <p:bold r:id="rId28"/>
      <p:italic r:id="rId29"/>
      <p:boldItalic r:id="rId30"/>
    </p:embeddedFont>
    <p:embeddedFont>
      <p:font typeface="Roboto" panose="02000000000000000000" pitchFamily="2" charset="0"/>
      <p:regular r:id="rId31"/>
      <p:bold r:id="rId32"/>
      <p:italic r:id="rId33"/>
      <p:boldItalic r:id="rId34"/>
    </p:embeddedFont>
    <p:embeddedFont>
      <p:font typeface="Roboto Black" panose="02000000000000000000" pitchFamily="2" charset="0"/>
      <p:bold r:id="rId35"/>
      <p:italic r:id="rId36"/>
      <p:boldItalic r:id="rId37"/>
    </p:embeddedFont>
    <p:embeddedFont>
      <p:font typeface="Roboto Light" panose="02000000000000000000" pitchFamily="2" charset="0"/>
      <p:regular r:id="rId38"/>
      <p:bold r:id="rId39"/>
      <p:italic r:id="rId40"/>
      <p:boldItalic r:id="rId41"/>
    </p:embeddedFont>
    <p:embeddedFont>
      <p:font typeface="Roboto Mono Thin" pitchFamily="49" charset="0"/>
      <p:regular r:id="rId42"/>
      <p:bold r:id="rId43"/>
      <p:italic r:id="rId44"/>
      <p:boldItalic r:id="rId45"/>
    </p:embeddedFont>
    <p:embeddedFont>
      <p:font typeface="Source Han Sans TC" panose="020B0500000000000000" pitchFamily="34" charset="-128"/>
      <p:regular r:id="rId46"/>
      <p:bold r:id="rId4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D131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E23D434-2498-4932-853A-C5ED646EC8A9}">
  <a:tblStyle styleId="{AE23D434-2498-4932-853A-C5ED646EC8A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119"/>
    <p:restoredTop sz="86152"/>
  </p:normalViewPr>
  <p:slideViewPr>
    <p:cSldViewPr snapToGrid="0" snapToObjects="1">
      <p:cViewPr>
        <p:scale>
          <a:sx n="99" d="100"/>
          <a:sy n="99" d="100"/>
        </p:scale>
        <p:origin x="1864" y="9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5.fntdata"/><Relationship Id="rId39" Type="http://schemas.openxmlformats.org/officeDocument/2006/relationships/font" Target="fonts/font18.fntdata"/><Relationship Id="rId21" Type="http://schemas.openxmlformats.org/officeDocument/2006/relationships/notesMaster" Target="notesMasters/notesMaster1.xml"/><Relationship Id="rId34" Type="http://schemas.openxmlformats.org/officeDocument/2006/relationships/font" Target="fonts/font13.fntdata"/><Relationship Id="rId42" Type="http://schemas.openxmlformats.org/officeDocument/2006/relationships/font" Target="fonts/font21.fntdata"/><Relationship Id="rId47" Type="http://schemas.openxmlformats.org/officeDocument/2006/relationships/font" Target="fonts/font26.fntdata"/><Relationship Id="rId50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font" Target="fonts/font8.fntdata"/><Relationship Id="rId11" Type="http://schemas.openxmlformats.org/officeDocument/2006/relationships/slide" Target="slides/slide9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font" Target="fonts/font16.fntdata"/><Relationship Id="rId40" Type="http://schemas.openxmlformats.org/officeDocument/2006/relationships/font" Target="fonts/font19.fntdata"/><Relationship Id="rId45" Type="http://schemas.openxmlformats.org/officeDocument/2006/relationships/font" Target="fonts/font24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font" Target="fonts/font15.fntdata"/><Relationship Id="rId49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10.fntdata"/><Relationship Id="rId44" Type="http://schemas.openxmlformats.org/officeDocument/2006/relationships/font" Target="fonts/font23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font" Target="fonts/font14.fntdata"/><Relationship Id="rId43" Type="http://schemas.openxmlformats.org/officeDocument/2006/relationships/font" Target="fonts/font22.fntdata"/><Relationship Id="rId48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font" Target="fonts/font17.fntdata"/><Relationship Id="rId46" Type="http://schemas.openxmlformats.org/officeDocument/2006/relationships/font" Target="fonts/font25.fntdata"/><Relationship Id="rId20" Type="http://schemas.openxmlformats.org/officeDocument/2006/relationships/slide" Target="slides/slide18.xml"/><Relationship Id="rId41" Type="http://schemas.openxmlformats.org/officeDocument/2006/relationships/font" Target="fonts/font2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5dc4e38d75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5dc4e38d75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10eed0c2527_1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10eed0c2527_1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針對藍牙傳輸去做防範</a:t>
            </a:r>
            <a:r>
              <a:rPr lang="en-US" altLang="zh-TW" dirty="0"/>
              <a:t>error</a:t>
            </a:r>
            <a:r>
              <a:rPr lang="zh-TW" altLang="en-US" dirty="0"/>
              <a:t>的措施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確認</a:t>
            </a:r>
            <a:r>
              <a:rPr lang="en-US" altLang="zh-TW" dirty="0"/>
              <a:t>7697</a:t>
            </a:r>
            <a:r>
              <a:rPr lang="zh-TW" altLang="en-US" dirty="0"/>
              <a:t>跟手機已經連線 才進行資料傳輸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892751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10eed0c2527_1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10eed0c2527_1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左： 右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接線 接Ｐ</a:t>
            </a:r>
            <a:r>
              <a:rPr lang="en-US" altLang="zh-TW" dirty="0"/>
              <a:t>16 P17</a:t>
            </a:r>
            <a:r>
              <a:rPr lang="zh-TW" altLang="en-US" dirty="0"/>
              <a:t> 給予</a:t>
            </a:r>
            <a:r>
              <a:rPr lang="en-US" altLang="zh-TW" dirty="0"/>
              <a:t>5</a:t>
            </a:r>
            <a:r>
              <a:rPr lang="zh-TW" altLang="en-US" dirty="0"/>
              <a:t>Ｖ的供電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226613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10eed0c2527_1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10eed0c2527_1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使用ＨＸ</a:t>
            </a:r>
            <a:r>
              <a:rPr lang="en-US" altLang="zh-TW" dirty="0"/>
              <a:t>711</a:t>
            </a:r>
            <a:r>
              <a:rPr lang="zh-TW" altLang="en-US" dirty="0"/>
              <a:t> ＡＤＣ 的</a:t>
            </a:r>
            <a:r>
              <a:rPr lang="en-US" altLang="zh-TW" dirty="0"/>
              <a:t>library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這份code可以看出我們是接</a:t>
            </a:r>
            <a:r>
              <a:rPr lang="zh-TW" altLang="en-US" dirty="0"/>
              <a:t> </a:t>
            </a:r>
            <a:r>
              <a:rPr lang="en-US" altLang="zh-TW" dirty="0"/>
              <a:t>16 17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Loadcell constructor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用內建函數getdata</a:t>
            </a:r>
            <a:r>
              <a:rPr lang="en-US" dirty="0"/>
              <a:t> </a:t>
            </a:r>
            <a:r>
              <a:rPr lang="en-US" dirty="0" err="1"/>
              <a:t>來讀取秤重模所讀到的值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公克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175499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10eed0c2527_1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10eed0c2527_1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Grove led bar</a:t>
            </a:r>
            <a:r>
              <a:rPr lang="zh-TW" altLang="en-US" dirty="0"/>
              <a:t>的</a:t>
            </a:r>
            <a:r>
              <a:rPr lang="en-US" altLang="zh-TW" dirty="0"/>
              <a:t>library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將ＬＥＤ接Ｐ5 6的線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Setlevel</a:t>
            </a:r>
            <a:r>
              <a:rPr lang="zh-TW" altLang="en-US" dirty="0"/>
              <a:t> 來控制ＬＥＤ燈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619911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10eed0c2527_1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10eed0c2527_1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實際照片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602861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10eed0c2527_1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10eed0c2527_1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初始化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我們有設計code來進行自動校正，其中包含歸零跟scaling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因為秤重模組在重新啟動時</a:t>
            </a:r>
            <a:r>
              <a:rPr lang="zh-TW" altLang="en-US" dirty="0"/>
              <a:t> 會有一些誤差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因此我們在每次開機時 會取十個資料做偏移量已達到實際的歸零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而我們當初在設計時，已經有拿已知重量的物品來做回歸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將讀取的重量值跟實際的重量進行線性轉換，以取得更精準的值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剛開始沒放東西時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隨著重量產生改變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更換東西會隨之產生值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按下ＵＳＥＲ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蒐集</a:t>
            </a:r>
            <a:r>
              <a:rPr lang="en-US" altLang="zh-TW" dirty="0"/>
              <a:t>50</a:t>
            </a:r>
            <a:r>
              <a:rPr lang="zh-TW" altLang="en-US" dirty="0"/>
              <a:t>筆 去除差異值較大的數值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將剩下的資料進行平均 提高精準度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7697</a:t>
            </a:r>
            <a:r>
              <a:rPr lang="zh-TW" altLang="en-US" dirty="0"/>
              <a:t>確認是否與手機連線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計算 傳輸資料給手機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ＬＥＤ 的格子會顯示</a:t>
            </a:r>
            <a:r>
              <a:rPr lang="en-US" altLang="zh-TW" dirty="0"/>
              <a:t>loading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進度條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746445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5d564c3ce1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5d564c3ce1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實際操作的展示影片</a:t>
            </a:r>
            <a:endParaRPr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5bbcd31a21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5bbcd31a21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de5f8131e0_0_76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de5f8131e0_0_76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5c99e1ede3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5c99e1ede3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5bb3dc62fd_0_10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5bb3dc62fd_0_10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5ba3f769e1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5ba3f769e1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10eed0c25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10eed0c25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5bb3dc62fd_0_10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5bb3dc62fd_0_10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討論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實作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硬體穩定性 （焊接 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整合所有硬體軟體 托盤</a:t>
            </a: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10eed0c2527_1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10eed0c2527_1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三個目標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正確性 穩定性 易讀性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正確性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穩定：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硬體 焊接 固定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軟體 去除不必要資訊 減少錯誤資訊的發生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傳輸層面 兩台設備有連結時 才傳輸 確保資料傳輸是正確且穩定的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簡單明暸： 直觀顯示物體重量，在藍芽傳輸時，</a:t>
            </a:r>
            <a:r>
              <a:rPr lang="en-US" altLang="zh-TW" dirty="0"/>
              <a:t>loading</a:t>
            </a:r>
            <a:r>
              <a:rPr lang="zh-TW" altLang="en-US" dirty="0"/>
              <a:t>介面，知道目前狀態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六個等級的分類 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10eed0c2527_1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10eed0c2527_1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藍牙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31756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10eed0c2527_1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10eed0c2527_1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使用ＧＡＴＴ方式來達到</a:t>
            </a:r>
            <a:r>
              <a:rPr lang="en-US" altLang="zh-TW" dirty="0"/>
              <a:t>connection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邊緣端利用broadcas的方式傳輸資訊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中心端會掃描並且與邊緣端連接</a:t>
            </a:r>
            <a:r>
              <a:rPr lang="zh-TW" altLang="en-US" dirty="0"/>
              <a:t> 以獲得所需的資料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948109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TITLE" type="title">
  <p:cSld name="TITLE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5237375" y="3670025"/>
            <a:ext cx="3129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000"/>
              <a:buFont typeface="Roboto Black"/>
              <a:buNone/>
              <a:defRPr sz="30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5237375" y="4181150"/>
            <a:ext cx="3129600" cy="60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">
  <p:cSld name="TITLE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sz="3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6411225" y="2121900"/>
            <a:ext cx="1889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5167125" y="1901250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3"/>
          </p:nvPr>
        </p:nvSpPr>
        <p:spPr>
          <a:xfrm>
            <a:off x="6411225" y="3046600"/>
            <a:ext cx="1889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4" hasCustomPrompt="1"/>
          </p:nvPr>
        </p:nvSpPr>
        <p:spPr>
          <a:xfrm>
            <a:off x="5167125" y="2797975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5"/>
          </p:nvPr>
        </p:nvSpPr>
        <p:spPr>
          <a:xfrm>
            <a:off x="6411225" y="3935450"/>
            <a:ext cx="1889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title" idx="6" hasCustomPrompt="1"/>
          </p:nvPr>
        </p:nvSpPr>
        <p:spPr>
          <a:xfrm>
            <a:off x="5167125" y="3694700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7"/>
          </p:nvPr>
        </p:nvSpPr>
        <p:spPr>
          <a:xfrm>
            <a:off x="725750" y="2121900"/>
            <a:ext cx="20100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title" idx="8" hasCustomPrompt="1"/>
          </p:nvPr>
        </p:nvSpPr>
        <p:spPr>
          <a:xfrm>
            <a:off x="2827575" y="1901250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>
            <a:spLocks noGrp="1"/>
          </p:cNvSpPr>
          <p:nvPr>
            <p:ph type="subTitle" idx="9"/>
          </p:nvPr>
        </p:nvSpPr>
        <p:spPr>
          <a:xfrm>
            <a:off x="725750" y="3046600"/>
            <a:ext cx="20100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title" idx="13" hasCustomPrompt="1"/>
          </p:nvPr>
        </p:nvSpPr>
        <p:spPr>
          <a:xfrm>
            <a:off x="2827575" y="2797975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14"/>
          </p:nvPr>
        </p:nvSpPr>
        <p:spPr>
          <a:xfrm>
            <a:off x="725750" y="3935450"/>
            <a:ext cx="20100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title" idx="15" hasCustomPrompt="1"/>
          </p:nvPr>
        </p:nvSpPr>
        <p:spPr>
          <a:xfrm>
            <a:off x="2827575" y="3694700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25" name="Google Shape;25;p3"/>
          <p:cNvSpPr txBox="1">
            <a:spLocks noGrp="1"/>
          </p:cNvSpPr>
          <p:nvPr>
            <p:ph type="ctrTitle" idx="16"/>
          </p:nvPr>
        </p:nvSpPr>
        <p:spPr>
          <a:xfrm>
            <a:off x="643488" y="205076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ctrTitle" idx="17"/>
          </p:nvPr>
        </p:nvSpPr>
        <p:spPr>
          <a:xfrm>
            <a:off x="643488" y="297496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ctrTitle" idx="18"/>
          </p:nvPr>
        </p:nvSpPr>
        <p:spPr>
          <a:xfrm>
            <a:off x="643488" y="386390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ctrTitle" idx="19"/>
          </p:nvPr>
        </p:nvSpPr>
        <p:spPr>
          <a:xfrm>
            <a:off x="6424513" y="205076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ctrTitle" idx="20"/>
          </p:nvPr>
        </p:nvSpPr>
        <p:spPr>
          <a:xfrm>
            <a:off x="6424513" y="297496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ctrTitle" idx="21"/>
          </p:nvPr>
        </p:nvSpPr>
        <p:spPr>
          <a:xfrm>
            <a:off x="6424513" y="386390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+ IMAGE">
  <p:cSld name="TITLE_2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"/>
          <p:cNvSpPr txBox="1">
            <a:spLocks noGrp="1"/>
          </p:cNvSpPr>
          <p:nvPr>
            <p:ph type="ctrTitle"/>
          </p:nvPr>
        </p:nvSpPr>
        <p:spPr>
          <a:xfrm>
            <a:off x="4893700" y="1737500"/>
            <a:ext cx="35304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oboto Black"/>
              <a:buNone/>
              <a:defRPr sz="36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subTitle" idx="1"/>
          </p:nvPr>
        </p:nvSpPr>
        <p:spPr>
          <a:xfrm>
            <a:off x="4893700" y="2746375"/>
            <a:ext cx="3457500" cy="142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">
  <p:cSld name="TITLE_1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"/>
          <p:cNvSpPr txBox="1">
            <a:spLocks noGrp="1"/>
          </p:cNvSpPr>
          <p:nvPr>
            <p:ph type="subTitle" idx="1"/>
          </p:nvPr>
        </p:nvSpPr>
        <p:spPr>
          <a:xfrm>
            <a:off x="819931" y="3340125"/>
            <a:ext cx="1889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subTitle" idx="2"/>
          </p:nvPr>
        </p:nvSpPr>
        <p:spPr>
          <a:xfrm>
            <a:off x="6434656" y="3340125"/>
            <a:ext cx="1889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ubTitle" idx="3"/>
          </p:nvPr>
        </p:nvSpPr>
        <p:spPr>
          <a:xfrm>
            <a:off x="3633931" y="3340125"/>
            <a:ext cx="1889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ctrTitle"/>
          </p:nvPr>
        </p:nvSpPr>
        <p:spPr>
          <a:xfrm>
            <a:off x="726631" y="327455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ctrTitle" idx="4"/>
          </p:nvPr>
        </p:nvSpPr>
        <p:spPr>
          <a:xfrm>
            <a:off x="6341356" y="327455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ctrTitle" idx="5"/>
          </p:nvPr>
        </p:nvSpPr>
        <p:spPr>
          <a:xfrm>
            <a:off x="3540631" y="327455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ctrTitle" idx="6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sz="3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1">
  <p:cSld name="TITLE_1_1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>
            <a:spLocks noGrp="1"/>
          </p:cNvSpPr>
          <p:nvPr>
            <p:ph type="ctrTitle"/>
          </p:nvPr>
        </p:nvSpPr>
        <p:spPr>
          <a:xfrm>
            <a:off x="1557931" y="206401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ctrTitle" idx="2"/>
          </p:nvPr>
        </p:nvSpPr>
        <p:spPr>
          <a:xfrm>
            <a:off x="1557931" y="346670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ctrTitle" idx="3"/>
          </p:nvPr>
        </p:nvSpPr>
        <p:spPr>
          <a:xfrm>
            <a:off x="1557931" y="2765356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ctrTitle" idx="4"/>
          </p:nvPr>
        </p:nvSpPr>
        <p:spPr>
          <a:xfrm>
            <a:off x="998325" y="644550"/>
            <a:ext cx="7833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sz="3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IMAGE">
  <p:cSld name="TITLE_1_1_2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0"/>
          <p:cNvSpPr txBox="1">
            <a:spLocks noGrp="1"/>
          </p:cNvSpPr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sz="3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2 ">
  <p:cSld name="TITLE_1_1_1_1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1"/>
          <p:cNvSpPr txBox="1">
            <a:spLocks noGrp="1"/>
          </p:cNvSpPr>
          <p:nvPr>
            <p:ph type="subTitle" idx="1"/>
          </p:nvPr>
        </p:nvSpPr>
        <p:spPr>
          <a:xfrm>
            <a:off x="3874944" y="3523425"/>
            <a:ext cx="13941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9pPr>
          </a:lstStyle>
          <a:p>
            <a:endParaRPr/>
          </a:p>
        </p:txBody>
      </p:sp>
      <p:sp>
        <p:nvSpPr>
          <p:cNvPr id="68" name="Google Shape;68;p11"/>
          <p:cNvSpPr txBox="1">
            <a:spLocks noGrp="1"/>
          </p:cNvSpPr>
          <p:nvPr>
            <p:ph type="subTitle" idx="2"/>
          </p:nvPr>
        </p:nvSpPr>
        <p:spPr>
          <a:xfrm>
            <a:off x="6042106" y="3192125"/>
            <a:ext cx="13941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11"/>
          <p:cNvSpPr txBox="1">
            <a:spLocks noGrp="1"/>
          </p:cNvSpPr>
          <p:nvPr>
            <p:ph type="subTitle" idx="3"/>
          </p:nvPr>
        </p:nvSpPr>
        <p:spPr>
          <a:xfrm>
            <a:off x="1707794" y="3891050"/>
            <a:ext cx="13941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ctrTitle"/>
          </p:nvPr>
        </p:nvSpPr>
        <p:spPr>
          <a:xfrm>
            <a:off x="3533994" y="3422225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ctrTitle" idx="4"/>
          </p:nvPr>
        </p:nvSpPr>
        <p:spPr>
          <a:xfrm>
            <a:off x="5701156" y="3096475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ctrTitle" idx="5"/>
          </p:nvPr>
        </p:nvSpPr>
        <p:spPr>
          <a:xfrm>
            <a:off x="1366844" y="378965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ctrTitle" idx="6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sz="3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bg>
      <p:bgPr>
        <a:solidFill>
          <a:srgbClr val="FFFFFF"/>
        </a:solid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92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Black"/>
              <a:buNone/>
              <a:defRPr sz="28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Light"/>
              <a:buChar char="●"/>
              <a:defRPr sz="1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○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■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●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○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■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●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○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Roboto Light"/>
              <a:buChar char="■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3" r:id="rId5"/>
    <p:sldLayoutId id="2147483656" r:id="rId6"/>
    <p:sldLayoutId id="2147483657" r:id="rId7"/>
    <p:sldLayoutId id="2147483663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0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103" name="Google Shape;103;p20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5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png"/><Relationship Id="rId4" Type="http://schemas.microsoft.com/office/2007/relationships/hdphoto" Target="../media/hdphoto6.wdp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microsoft.com/office/2007/relationships/hdphoto" Target="../media/hdphoto2.wdp"/><Relationship Id="rId5" Type="http://schemas.openxmlformats.org/officeDocument/2006/relationships/image" Target="../media/image5.png"/><Relationship Id="rId4" Type="http://schemas.microsoft.com/office/2007/relationships/hdphoto" Target="../media/hdphoto7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microsoft.com/office/2007/relationships/hdphoto" Target="../media/hdphoto5.wdp"/><Relationship Id="rId5" Type="http://schemas.openxmlformats.org/officeDocument/2006/relationships/image" Target="../media/image4.png"/><Relationship Id="rId4" Type="http://schemas.microsoft.com/office/2007/relationships/hdphoto" Target="../media/hdphoto4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microsoft.com/office/2007/relationships/hdphoto" Target="../media/hdphoto8.wdp"/><Relationship Id="rId11" Type="http://schemas.openxmlformats.org/officeDocument/2006/relationships/image" Target="../media/image8.png"/><Relationship Id="rId5" Type="http://schemas.microsoft.com/office/2007/relationships/hdphoto" Target="../media/hdphoto4.wdp"/><Relationship Id="rId10" Type="http://schemas.microsoft.com/office/2007/relationships/hdphoto" Target="../media/hdphoto10.wdp"/><Relationship Id="rId4" Type="http://schemas.openxmlformats.org/officeDocument/2006/relationships/image" Target="../media/image7.png"/><Relationship Id="rId9" Type="http://schemas.microsoft.com/office/2007/relationships/hdphoto" Target="../media/hdphoto9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GQOxlOJ9hWI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12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microsoft.com/office/2007/relationships/hdphoto" Target="../media/hdphoto2.wdp"/><Relationship Id="rId11" Type="http://schemas.microsoft.com/office/2007/relationships/hdphoto" Target="../media/hdphoto4.wdp"/><Relationship Id="rId5" Type="http://schemas.openxmlformats.org/officeDocument/2006/relationships/image" Target="../media/image5.png"/><Relationship Id="rId10" Type="http://schemas.openxmlformats.org/officeDocument/2006/relationships/image" Target="../media/image7.png"/><Relationship Id="rId4" Type="http://schemas.microsoft.com/office/2007/relationships/hdphoto" Target="../media/hdphoto1.wdp"/><Relationship Id="rId9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png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microsoft.com/office/2007/relationships/hdphoto" Target="../media/hdphoto5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2"/>
          <p:cNvSpPr txBox="1">
            <a:spLocks noGrp="1"/>
          </p:cNvSpPr>
          <p:nvPr>
            <p:ph type="ctrTitle"/>
          </p:nvPr>
        </p:nvSpPr>
        <p:spPr>
          <a:xfrm>
            <a:off x="5000025" y="3321188"/>
            <a:ext cx="39084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300" dirty="0">
                <a:solidFill>
                  <a:schemeClr val="accent1"/>
                </a:solidFill>
              </a:rPr>
              <a:t>IoT PROJECT</a:t>
            </a:r>
            <a:endParaRPr sz="3300" dirty="0">
              <a:solidFill>
                <a:schemeClr val="accent1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300" dirty="0">
                <a:solidFill>
                  <a:schemeClr val="accent1"/>
                </a:solidFill>
                <a:latin typeface="Source Han Sans TC" panose="020B0500000000000000" pitchFamily="34" charset="-128"/>
                <a:ea typeface="Source Han Sans TC" panose="020B0500000000000000" pitchFamily="34" charset="-128"/>
              </a:rPr>
              <a:t>藍芽傳輸重量托盤</a:t>
            </a:r>
            <a:endParaRPr sz="3300" dirty="0">
              <a:solidFill>
                <a:schemeClr val="accent1"/>
              </a:solidFill>
              <a:latin typeface="Source Han Sans TC" panose="020B0500000000000000" pitchFamily="34" charset="-128"/>
              <a:ea typeface="Source Han Sans TC" panose="020B0500000000000000" pitchFamily="34" charset="-128"/>
            </a:endParaRPr>
          </a:p>
        </p:txBody>
      </p:sp>
      <p:sp>
        <p:nvSpPr>
          <p:cNvPr id="110" name="Google Shape;110;p22"/>
          <p:cNvSpPr txBox="1">
            <a:spLocks noGrp="1"/>
          </p:cNvSpPr>
          <p:nvPr>
            <p:ph type="subTitle" idx="1"/>
          </p:nvPr>
        </p:nvSpPr>
        <p:spPr>
          <a:xfrm>
            <a:off x="5556100" y="4202900"/>
            <a:ext cx="3129600" cy="60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 dirty="0">
                <a:latin typeface="Source Han Sans TC" panose="020B0500000000000000" pitchFamily="34" charset="-128"/>
                <a:ea typeface="Source Han Sans TC" panose="020B0500000000000000" pitchFamily="34" charset="-128"/>
              </a:rPr>
              <a:t>黃筠蘋, 孫元駿</a:t>
            </a:r>
            <a:endParaRPr sz="1700" dirty="0">
              <a:latin typeface="Source Han Sans TC" panose="020B0500000000000000" pitchFamily="34" charset="-128"/>
              <a:ea typeface="Source Han Sans TC" panose="020B0500000000000000" pitchFamily="34" charset="-128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 dirty="0">
                <a:latin typeface="Source Han Sans TC" panose="020B0500000000000000" pitchFamily="34" charset="-128"/>
                <a:ea typeface="Source Han Sans TC" panose="020B0500000000000000" pitchFamily="34" charset="-128"/>
              </a:rPr>
              <a:t>鍾凱恩, 羅家濬</a:t>
            </a:r>
            <a:endParaRPr sz="1700" dirty="0">
              <a:latin typeface="Source Han Sans TC" panose="020B0500000000000000" pitchFamily="34" charset="-128"/>
              <a:ea typeface="Source Han Sans TC" panose="020B0500000000000000" pitchFamily="34" charset="-128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Source Han Sans TC" panose="020B0500000000000000" pitchFamily="34" charset="-128"/>
              <a:ea typeface="Source Han Sans TC" panose="020B0500000000000000" pitchFamily="34" charset="-128"/>
            </a:endParaRPr>
          </a:p>
        </p:txBody>
      </p:sp>
      <p:sp>
        <p:nvSpPr>
          <p:cNvPr id="111" name="Google Shape;111;p22"/>
          <p:cNvSpPr/>
          <p:nvPr/>
        </p:nvSpPr>
        <p:spPr>
          <a:xfrm>
            <a:off x="2238757" y="4488644"/>
            <a:ext cx="816022" cy="427879"/>
          </a:xfrm>
          <a:custGeom>
            <a:avLst/>
            <a:gdLst/>
            <a:ahLst/>
            <a:cxnLst/>
            <a:rect l="l" t="t" r="r" b="b"/>
            <a:pathLst>
              <a:path w="34008" h="17832" extrusionOk="0">
                <a:moveTo>
                  <a:pt x="4203" y="0"/>
                </a:moveTo>
                <a:cubicBezTo>
                  <a:pt x="1847" y="0"/>
                  <a:pt x="0" y="1847"/>
                  <a:pt x="0" y="4203"/>
                </a:cubicBezTo>
                <a:lnTo>
                  <a:pt x="0" y="13629"/>
                </a:lnTo>
                <a:cubicBezTo>
                  <a:pt x="0" y="15921"/>
                  <a:pt x="1847" y="17832"/>
                  <a:pt x="4203" y="17832"/>
                </a:cubicBezTo>
                <a:lnTo>
                  <a:pt x="29804" y="17832"/>
                </a:lnTo>
                <a:cubicBezTo>
                  <a:pt x="32160" y="17832"/>
                  <a:pt x="34007" y="15921"/>
                  <a:pt x="34007" y="13629"/>
                </a:cubicBezTo>
                <a:lnTo>
                  <a:pt x="34007" y="4203"/>
                </a:lnTo>
                <a:cubicBezTo>
                  <a:pt x="34007" y="1847"/>
                  <a:pt x="32160" y="0"/>
                  <a:pt x="2980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22"/>
          <p:cNvSpPr/>
          <p:nvPr/>
        </p:nvSpPr>
        <p:spPr>
          <a:xfrm>
            <a:off x="3470397" y="1215078"/>
            <a:ext cx="406499" cy="127245"/>
          </a:xfrm>
          <a:custGeom>
            <a:avLst/>
            <a:gdLst/>
            <a:ahLst/>
            <a:cxnLst/>
            <a:rect l="l" t="t" r="r" b="b"/>
            <a:pathLst>
              <a:path w="16941" h="5303" extrusionOk="0">
                <a:moveTo>
                  <a:pt x="8470" y="0"/>
                </a:moveTo>
                <a:cubicBezTo>
                  <a:pt x="5413" y="0"/>
                  <a:pt x="2357" y="1131"/>
                  <a:pt x="0" y="3392"/>
                </a:cubicBezTo>
                <a:lnTo>
                  <a:pt x="1783" y="5302"/>
                </a:lnTo>
                <a:cubicBezTo>
                  <a:pt x="3662" y="3487"/>
                  <a:pt x="6082" y="2580"/>
                  <a:pt x="8502" y="2580"/>
                </a:cubicBezTo>
                <a:cubicBezTo>
                  <a:pt x="10922" y="2580"/>
                  <a:pt x="13342" y="3487"/>
                  <a:pt x="15221" y="5302"/>
                </a:cubicBezTo>
                <a:lnTo>
                  <a:pt x="16940" y="3392"/>
                </a:lnTo>
                <a:cubicBezTo>
                  <a:pt x="14584" y="1131"/>
                  <a:pt x="11527" y="0"/>
                  <a:pt x="847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22"/>
          <p:cNvSpPr/>
          <p:nvPr/>
        </p:nvSpPr>
        <p:spPr>
          <a:xfrm>
            <a:off x="3559034" y="1342660"/>
            <a:ext cx="229224" cy="91349"/>
          </a:xfrm>
          <a:custGeom>
            <a:avLst/>
            <a:gdLst/>
            <a:ahLst/>
            <a:cxnLst/>
            <a:rect l="l" t="t" r="r" b="b"/>
            <a:pathLst>
              <a:path w="9553" h="3807" extrusionOk="0">
                <a:moveTo>
                  <a:pt x="4752" y="1"/>
                </a:moveTo>
                <a:cubicBezTo>
                  <a:pt x="3025" y="1"/>
                  <a:pt x="1306" y="654"/>
                  <a:pt x="0" y="1959"/>
                </a:cubicBezTo>
                <a:lnTo>
                  <a:pt x="1783" y="3806"/>
                </a:lnTo>
                <a:cubicBezTo>
                  <a:pt x="2611" y="3010"/>
                  <a:pt x="3678" y="2612"/>
                  <a:pt x="4744" y="2612"/>
                </a:cubicBezTo>
                <a:cubicBezTo>
                  <a:pt x="5811" y="2612"/>
                  <a:pt x="6878" y="3010"/>
                  <a:pt x="7706" y="3806"/>
                </a:cubicBezTo>
                <a:lnTo>
                  <a:pt x="9553" y="1959"/>
                </a:lnTo>
                <a:cubicBezTo>
                  <a:pt x="8215" y="654"/>
                  <a:pt x="6480" y="1"/>
                  <a:pt x="475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22"/>
          <p:cNvSpPr/>
          <p:nvPr/>
        </p:nvSpPr>
        <p:spPr>
          <a:xfrm>
            <a:off x="3624733" y="1459947"/>
            <a:ext cx="114624" cy="98403"/>
          </a:xfrm>
          <a:custGeom>
            <a:avLst/>
            <a:gdLst/>
            <a:ahLst/>
            <a:cxnLst/>
            <a:rect l="l" t="t" r="r" b="b"/>
            <a:pathLst>
              <a:path w="4777" h="4101" extrusionOk="0">
                <a:moveTo>
                  <a:pt x="2038" y="1"/>
                </a:moveTo>
                <a:cubicBezTo>
                  <a:pt x="892" y="1"/>
                  <a:pt x="0" y="892"/>
                  <a:pt x="0" y="2039"/>
                </a:cubicBezTo>
                <a:cubicBezTo>
                  <a:pt x="0" y="3288"/>
                  <a:pt x="992" y="4101"/>
                  <a:pt x="2047" y="4101"/>
                </a:cubicBezTo>
                <a:cubicBezTo>
                  <a:pt x="2552" y="4101"/>
                  <a:pt x="3071" y="3915"/>
                  <a:pt x="3503" y="3503"/>
                </a:cubicBezTo>
                <a:cubicBezTo>
                  <a:pt x="4777" y="2166"/>
                  <a:pt x="3885" y="1"/>
                  <a:pt x="203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22"/>
          <p:cNvSpPr/>
          <p:nvPr/>
        </p:nvSpPr>
        <p:spPr>
          <a:xfrm>
            <a:off x="3378712" y="1082122"/>
            <a:ext cx="589869" cy="163910"/>
          </a:xfrm>
          <a:custGeom>
            <a:avLst/>
            <a:gdLst/>
            <a:ahLst/>
            <a:cxnLst/>
            <a:rect l="l" t="t" r="r" b="b"/>
            <a:pathLst>
              <a:path w="24583" h="6831" extrusionOk="0">
                <a:moveTo>
                  <a:pt x="12291" y="1"/>
                </a:moveTo>
                <a:cubicBezTo>
                  <a:pt x="7865" y="1"/>
                  <a:pt x="3439" y="1641"/>
                  <a:pt x="0" y="4920"/>
                </a:cubicBezTo>
                <a:lnTo>
                  <a:pt x="1783" y="6831"/>
                </a:lnTo>
                <a:cubicBezTo>
                  <a:pt x="4713" y="3997"/>
                  <a:pt x="8502" y="2580"/>
                  <a:pt x="12291" y="2580"/>
                </a:cubicBezTo>
                <a:cubicBezTo>
                  <a:pt x="16081" y="2580"/>
                  <a:pt x="19870" y="3997"/>
                  <a:pt x="22799" y="6831"/>
                </a:cubicBezTo>
                <a:lnTo>
                  <a:pt x="24582" y="4920"/>
                </a:lnTo>
                <a:cubicBezTo>
                  <a:pt x="21143" y="1641"/>
                  <a:pt x="16717" y="1"/>
                  <a:pt x="1229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22"/>
          <p:cNvSpPr/>
          <p:nvPr/>
        </p:nvSpPr>
        <p:spPr>
          <a:xfrm>
            <a:off x="-226081" y="902208"/>
            <a:ext cx="3448945" cy="3969997"/>
          </a:xfrm>
          <a:custGeom>
            <a:avLst/>
            <a:gdLst/>
            <a:ahLst/>
            <a:cxnLst/>
            <a:rect l="l" t="t" r="r" b="b"/>
            <a:pathLst>
              <a:path w="143736" h="165451" extrusionOk="0">
                <a:moveTo>
                  <a:pt x="75084" y="96481"/>
                </a:moveTo>
                <a:cubicBezTo>
                  <a:pt x="75020" y="96545"/>
                  <a:pt x="74957" y="96609"/>
                  <a:pt x="74893" y="96609"/>
                </a:cubicBezTo>
                <a:cubicBezTo>
                  <a:pt x="74957" y="96545"/>
                  <a:pt x="75020" y="96545"/>
                  <a:pt x="75084" y="96481"/>
                </a:cubicBezTo>
                <a:close/>
                <a:moveTo>
                  <a:pt x="74000" y="97376"/>
                </a:moveTo>
                <a:cubicBezTo>
                  <a:pt x="73937" y="97501"/>
                  <a:pt x="73874" y="97565"/>
                  <a:pt x="73874" y="97691"/>
                </a:cubicBezTo>
                <a:lnTo>
                  <a:pt x="73874" y="97628"/>
                </a:lnTo>
                <a:cubicBezTo>
                  <a:pt x="73874" y="97564"/>
                  <a:pt x="73937" y="97501"/>
                  <a:pt x="74000" y="97376"/>
                </a:cubicBezTo>
                <a:close/>
                <a:moveTo>
                  <a:pt x="73618" y="98331"/>
                </a:moveTo>
                <a:lnTo>
                  <a:pt x="73618" y="98331"/>
                </a:lnTo>
                <a:cubicBezTo>
                  <a:pt x="73556" y="98458"/>
                  <a:pt x="73556" y="98648"/>
                  <a:pt x="73556" y="98838"/>
                </a:cubicBezTo>
                <a:lnTo>
                  <a:pt x="73556" y="98774"/>
                </a:lnTo>
                <a:cubicBezTo>
                  <a:pt x="73556" y="98648"/>
                  <a:pt x="73556" y="98458"/>
                  <a:pt x="73618" y="98331"/>
                </a:cubicBezTo>
                <a:close/>
                <a:moveTo>
                  <a:pt x="87375" y="108709"/>
                </a:moveTo>
                <a:cubicBezTo>
                  <a:pt x="87311" y="108709"/>
                  <a:pt x="87248" y="108772"/>
                  <a:pt x="87184" y="108836"/>
                </a:cubicBezTo>
                <a:lnTo>
                  <a:pt x="87120" y="108772"/>
                </a:lnTo>
                <a:cubicBezTo>
                  <a:pt x="87184" y="108772"/>
                  <a:pt x="87311" y="108709"/>
                  <a:pt x="87375" y="108709"/>
                </a:cubicBezTo>
                <a:close/>
                <a:moveTo>
                  <a:pt x="86929" y="108836"/>
                </a:moveTo>
                <a:cubicBezTo>
                  <a:pt x="86866" y="108900"/>
                  <a:pt x="86802" y="108963"/>
                  <a:pt x="86738" y="108963"/>
                </a:cubicBezTo>
                <a:lnTo>
                  <a:pt x="86675" y="108963"/>
                </a:lnTo>
                <a:cubicBezTo>
                  <a:pt x="86738" y="108963"/>
                  <a:pt x="86802" y="108900"/>
                  <a:pt x="86929" y="108836"/>
                </a:cubicBezTo>
                <a:close/>
                <a:moveTo>
                  <a:pt x="85783" y="109728"/>
                </a:moveTo>
                <a:cubicBezTo>
                  <a:pt x="85783" y="109855"/>
                  <a:pt x="85719" y="109919"/>
                  <a:pt x="85719" y="110046"/>
                </a:cubicBezTo>
                <a:lnTo>
                  <a:pt x="85656" y="110046"/>
                </a:lnTo>
                <a:cubicBezTo>
                  <a:pt x="85719" y="109919"/>
                  <a:pt x="85719" y="109855"/>
                  <a:pt x="85783" y="109728"/>
                </a:cubicBezTo>
                <a:close/>
                <a:moveTo>
                  <a:pt x="85592" y="110173"/>
                </a:moveTo>
                <a:cubicBezTo>
                  <a:pt x="85528" y="110301"/>
                  <a:pt x="85528" y="110428"/>
                  <a:pt x="85528" y="110492"/>
                </a:cubicBezTo>
                <a:lnTo>
                  <a:pt x="85465" y="110492"/>
                </a:lnTo>
                <a:cubicBezTo>
                  <a:pt x="85465" y="110428"/>
                  <a:pt x="85528" y="110301"/>
                  <a:pt x="85592" y="110173"/>
                </a:cubicBezTo>
                <a:close/>
                <a:moveTo>
                  <a:pt x="85401" y="110683"/>
                </a:moveTo>
                <a:cubicBezTo>
                  <a:pt x="85401" y="110810"/>
                  <a:pt x="85401" y="111001"/>
                  <a:pt x="85401" y="111192"/>
                </a:cubicBezTo>
                <a:lnTo>
                  <a:pt x="85337" y="111129"/>
                </a:lnTo>
                <a:cubicBezTo>
                  <a:pt x="85337" y="111001"/>
                  <a:pt x="85401" y="110810"/>
                  <a:pt x="85401" y="110683"/>
                </a:cubicBezTo>
                <a:close/>
                <a:moveTo>
                  <a:pt x="96291" y="112156"/>
                </a:moveTo>
                <a:cubicBezTo>
                  <a:pt x="96294" y="112284"/>
                  <a:pt x="96355" y="112469"/>
                  <a:pt x="96355" y="112593"/>
                </a:cubicBezTo>
                <a:lnTo>
                  <a:pt x="96355" y="112657"/>
                </a:lnTo>
                <a:cubicBezTo>
                  <a:pt x="96355" y="112470"/>
                  <a:pt x="96294" y="112284"/>
                  <a:pt x="96291" y="112156"/>
                </a:cubicBezTo>
                <a:close/>
                <a:moveTo>
                  <a:pt x="90432" y="113758"/>
                </a:moveTo>
                <a:lnTo>
                  <a:pt x="90432" y="113758"/>
                </a:lnTo>
                <a:cubicBezTo>
                  <a:pt x="90432" y="113879"/>
                  <a:pt x="90438" y="113997"/>
                  <a:pt x="90559" y="114058"/>
                </a:cubicBezTo>
                <a:lnTo>
                  <a:pt x="90559" y="114122"/>
                </a:lnTo>
                <a:cubicBezTo>
                  <a:pt x="90438" y="114001"/>
                  <a:pt x="90432" y="113879"/>
                  <a:pt x="90432" y="113758"/>
                </a:cubicBezTo>
                <a:close/>
                <a:moveTo>
                  <a:pt x="91260" y="113740"/>
                </a:moveTo>
                <a:cubicBezTo>
                  <a:pt x="91260" y="113994"/>
                  <a:pt x="91132" y="114185"/>
                  <a:pt x="90878" y="114185"/>
                </a:cubicBezTo>
                <a:lnTo>
                  <a:pt x="90814" y="114185"/>
                </a:lnTo>
                <a:cubicBezTo>
                  <a:pt x="91069" y="114185"/>
                  <a:pt x="91260" y="113994"/>
                  <a:pt x="91260" y="113740"/>
                </a:cubicBezTo>
                <a:close/>
                <a:moveTo>
                  <a:pt x="73556" y="122167"/>
                </a:moveTo>
                <a:cubicBezTo>
                  <a:pt x="73556" y="122287"/>
                  <a:pt x="73552" y="122408"/>
                  <a:pt x="73492" y="122528"/>
                </a:cubicBezTo>
                <a:lnTo>
                  <a:pt x="73492" y="122464"/>
                </a:lnTo>
                <a:cubicBezTo>
                  <a:pt x="73552" y="122404"/>
                  <a:pt x="73556" y="122287"/>
                  <a:pt x="73556" y="122167"/>
                </a:cubicBezTo>
                <a:close/>
                <a:moveTo>
                  <a:pt x="73236" y="122848"/>
                </a:moveTo>
                <a:cubicBezTo>
                  <a:pt x="73173" y="122911"/>
                  <a:pt x="73109" y="122974"/>
                  <a:pt x="72983" y="123037"/>
                </a:cubicBezTo>
                <a:lnTo>
                  <a:pt x="72983" y="122974"/>
                </a:lnTo>
                <a:cubicBezTo>
                  <a:pt x="73109" y="122974"/>
                  <a:pt x="73173" y="122911"/>
                  <a:pt x="73236" y="122848"/>
                </a:cubicBezTo>
                <a:close/>
                <a:moveTo>
                  <a:pt x="142143" y="18914"/>
                </a:moveTo>
                <a:lnTo>
                  <a:pt x="142143" y="121891"/>
                </a:lnTo>
                <a:cubicBezTo>
                  <a:pt x="142143" y="124884"/>
                  <a:pt x="139660" y="127368"/>
                  <a:pt x="136667" y="127368"/>
                </a:cubicBezTo>
                <a:lnTo>
                  <a:pt x="97947" y="127368"/>
                </a:lnTo>
                <a:lnTo>
                  <a:pt x="97947" y="117306"/>
                </a:lnTo>
                <a:lnTo>
                  <a:pt x="120172" y="117306"/>
                </a:lnTo>
                <a:lnTo>
                  <a:pt x="120172" y="115714"/>
                </a:lnTo>
                <a:lnTo>
                  <a:pt x="97947" y="115714"/>
                </a:lnTo>
                <a:lnTo>
                  <a:pt x="97947" y="112593"/>
                </a:lnTo>
                <a:cubicBezTo>
                  <a:pt x="97947" y="112339"/>
                  <a:pt x="97883" y="112084"/>
                  <a:pt x="97819" y="111829"/>
                </a:cubicBezTo>
                <a:lnTo>
                  <a:pt x="133673" y="111829"/>
                </a:lnTo>
                <a:lnTo>
                  <a:pt x="133673" y="110237"/>
                </a:lnTo>
                <a:lnTo>
                  <a:pt x="97119" y="110237"/>
                </a:lnTo>
                <a:cubicBezTo>
                  <a:pt x="96355" y="109154"/>
                  <a:pt x="95145" y="108581"/>
                  <a:pt x="93871" y="108581"/>
                </a:cubicBezTo>
                <a:lnTo>
                  <a:pt x="93744" y="108581"/>
                </a:lnTo>
                <a:cubicBezTo>
                  <a:pt x="92916" y="108581"/>
                  <a:pt x="92152" y="108836"/>
                  <a:pt x="91515" y="109345"/>
                </a:cubicBezTo>
                <a:cubicBezTo>
                  <a:pt x="90814" y="108008"/>
                  <a:pt x="89477" y="107180"/>
                  <a:pt x="88012" y="107116"/>
                </a:cubicBezTo>
                <a:lnTo>
                  <a:pt x="87885" y="107116"/>
                </a:lnTo>
                <a:cubicBezTo>
                  <a:pt x="87120" y="107116"/>
                  <a:pt x="86293" y="107371"/>
                  <a:pt x="85656" y="107817"/>
                </a:cubicBezTo>
                <a:cubicBezTo>
                  <a:pt x="84933" y="106371"/>
                  <a:pt x="83472" y="105534"/>
                  <a:pt x="81957" y="105534"/>
                </a:cubicBezTo>
                <a:cubicBezTo>
                  <a:pt x="81336" y="105534"/>
                  <a:pt x="80707" y="105674"/>
                  <a:pt x="80115" y="105970"/>
                </a:cubicBezTo>
                <a:lnTo>
                  <a:pt x="80115" y="98965"/>
                </a:lnTo>
                <a:cubicBezTo>
                  <a:pt x="80115" y="96736"/>
                  <a:pt x="78396" y="94889"/>
                  <a:pt x="76167" y="94762"/>
                </a:cubicBezTo>
                <a:lnTo>
                  <a:pt x="76039" y="94762"/>
                </a:lnTo>
                <a:cubicBezTo>
                  <a:pt x="73747" y="94762"/>
                  <a:pt x="71964" y="96609"/>
                  <a:pt x="71964" y="98838"/>
                </a:cubicBezTo>
                <a:lnTo>
                  <a:pt x="71964" y="121000"/>
                </a:lnTo>
                <a:lnTo>
                  <a:pt x="67824" y="118516"/>
                </a:lnTo>
                <a:cubicBezTo>
                  <a:pt x="67060" y="118134"/>
                  <a:pt x="66232" y="117879"/>
                  <a:pt x="65404" y="117879"/>
                </a:cubicBezTo>
                <a:cubicBezTo>
                  <a:pt x="61647" y="117879"/>
                  <a:pt x="59545" y="122337"/>
                  <a:pt x="62029" y="125203"/>
                </a:cubicBezTo>
                <a:lnTo>
                  <a:pt x="62093" y="125266"/>
                </a:lnTo>
                <a:lnTo>
                  <a:pt x="62156" y="125266"/>
                </a:lnTo>
                <a:lnTo>
                  <a:pt x="64258" y="127368"/>
                </a:lnTo>
                <a:lnTo>
                  <a:pt x="7070" y="127368"/>
                </a:lnTo>
                <a:cubicBezTo>
                  <a:pt x="4077" y="127368"/>
                  <a:pt x="1593" y="124948"/>
                  <a:pt x="1593" y="121891"/>
                </a:cubicBezTo>
                <a:lnTo>
                  <a:pt x="1593" y="18914"/>
                </a:lnTo>
                <a:close/>
                <a:moveTo>
                  <a:pt x="7070" y="0"/>
                </a:moveTo>
                <a:cubicBezTo>
                  <a:pt x="3185" y="0"/>
                  <a:pt x="1" y="3184"/>
                  <a:pt x="1" y="7069"/>
                </a:cubicBezTo>
                <a:lnTo>
                  <a:pt x="1" y="121891"/>
                </a:lnTo>
                <a:cubicBezTo>
                  <a:pt x="1" y="125776"/>
                  <a:pt x="3185" y="128960"/>
                  <a:pt x="7070" y="128960"/>
                </a:cubicBezTo>
                <a:lnTo>
                  <a:pt x="65914" y="128960"/>
                </a:lnTo>
                <a:lnTo>
                  <a:pt x="73811" y="136666"/>
                </a:lnTo>
                <a:cubicBezTo>
                  <a:pt x="74002" y="136857"/>
                  <a:pt x="74129" y="137112"/>
                  <a:pt x="74129" y="137366"/>
                </a:cubicBezTo>
                <a:lnTo>
                  <a:pt x="74129" y="143607"/>
                </a:lnTo>
                <a:lnTo>
                  <a:pt x="73365" y="143607"/>
                </a:lnTo>
                <a:lnTo>
                  <a:pt x="73365" y="163859"/>
                </a:lnTo>
                <a:lnTo>
                  <a:pt x="74129" y="163859"/>
                </a:lnTo>
                <a:lnTo>
                  <a:pt x="74129" y="165451"/>
                </a:lnTo>
                <a:lnTo>
                  <a:pt x="94699" y="165451"/>
                </a:lnTo>
                <a:lnTo>
                  <a:pt x="94699" y="163859"/>
                </a:lnTo>
                <a:lnTo>
                  <a:pt x="97055" y="163859"/>
                </a:lnTo>
                <a:lnTo>
                  <a:pt x="97055" y="143607"/>
                </a:lnTo>
                <a:lnTo>
                  <a:pt x="94699" y="143607"/>
                </a:lnTo>
                <a:lnTo>
                  <a:pt x="94699" y="137175"/>
                </a:lnTo>
                <a:cubicBezTo>
                  <a:pt x="94699" y="136857"/>
                  <a:pt x="94763" y="136602"/>
                  <a:pt x="94954" y="136347"/>
                </a:cubicBezTo>
                <a:lnTo>
                  <a:pt x="97183" y="132781"/>
                </a:lnTo>
                <a:cubicBezTo>
                  <a:pt x="97692" y="132017"/>
                  <a:pt x="97947" y="131189"/>
                  <a:pt x="97947" y="130297"/>
                </a:cubicBezTo>
                <a:lnTo>
                  <a:pt x="97947" y="128960"/>
                </a:lnTo>
                <a:lnTo>
                  <a:pt x="136667" y="128960"/>
                </a:lnTo>
                <a:cubicBezTo>
                  <a:pt x="140551" y="128960"/>
                  <a:pt x="143672" y="125776"/>
                  <a:pt x="143736" y="121891"/>
                </a:cubicBezTo>
                <a:lnTo>
                  <a:pt x="143736" y="7069"/>
                </a:lnTo>
                <a:cubicBezTo>
                  <a:pt x="143672" y="3121"/>
                  <a:pt x="140551" y="0"/>
                  <a:pt x="13666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22"/>
          <p:cNvSpPr/>
          <p:nvPr/>
        </p:nvSpPr>
        <p:spPr>
          <a:xfrm>
            <a:off x="36760" y="2657970"/>
            <a:ext cx="938276" cy="936765"/>
          </a:xfrm>
          <a:custGeom>
            <a:avLst/>
            <a:gdLst/>
            <a:ahLst/>
            <a:cxnLst/>
            <a:rect l="l" t="t" r="r" b="b"/>
            <a:pathLst>
              <a:path w="39103" h="39040" extrusionOk="0">
                <a:moveTo>
                  <a:pt x="19551" y="6369"/>
                </a:moveTo>
                <a:cubicBezTo>
                  <a:pt x="20761" y="6369"/>
                  <a:pt x="21971" y="6497"/>
                  <a:pt x="23118" y="6879"/>
                </a:cubicBezTo>
                <a:cubicBezTo>
                  <a:pt x="30123" y="8789"/>
                  <a:pt x="34199" y="16113"/>
                  <a:pt x="32225" y="23118"/>
                </a:cubicBezTo>
                <a:cubicBezTo>
                  <a:pt x="30632" y="28786"/>
                  <a:pt x="25474" y="32671"/>
                  <a:pt x="19551" y="32734"/>
                </a:cubicBezTo>
                <a:cubicBezTo>
                  <a:pt x="18341" y="32671"/>
                  <a:pt x="17131" y="32543"/>
                  <a:pt x="15985" y="32225"/>
                </a:cubicBezTo>
                <a:cubicBezTo>
                  <a:pt x="9617" y="30442"/>
                  <a:pt x="5605" y="24201"/>
                  <a:pt x="6496" y="17705"/>
                </a:cubicBezTo>
                <a:cubicBezTo>
                  <a:pt x="7388" y="11209"/>
                  <a:pt x="12992" y="6369"/>
                  <a:pt x="19551" y="6369"/>
                </a:cubicBezTo>
                <a:close/>
                <a:moveTo>
                  <a:pt x="18469" y="1"/>
                </a:moveTo>
                <a:lnTo>
                  <a:pt x="18596" y="2421"/>
                </a:lnTo>
                <a:cubicBezTo>
                  <a:pt x="16049" y="2548"/>
                  <a:pt x="13501" y="3249"/>
                  <a:pt x="11273" y="4523"/>
                </a:cubicBezTo>
                <a:lnTo>
                  <a:pt x="10063" y="2485"/>
                </a:lnTo>
                <a:cubicBezTo>
                  <a:pt x="8152" y="3504"/>
                  <a:pt x="6433" y="4905"/>
                  <a:pt x="4968" y="6560"/>
                </a:cubicBezTo>
                <a:lnTo>
                  <a:pt x="6751" y="8152"/>
                </a:lnTo>
                <a:cubicBezTo>
                  <a:pt x="5031" y="10063"/>
                  <a:pt x="3821" y="12356"/>
                  <a:pt x="3121" y="14776"/>
                </a:cubicBezTo>
                <a:lnTo>
                  <a:pt x="765" y="14139"/>
                </a:lnTo>
                <a:lnTo>
                  <a:pt x="765" y="14202"/>
                </a:lnTo>
                <a:cubicBezTo>
                  <a:pt x="255" y="15922"/>
                  <a:pt x="64" y="17705"/>
                  <a:pt x="0" y="19488"/>
                </a:cubicBezTo>
                <a:lnTo>
                  <a:pt x="0" y="20635"/>
                </a:lnTo>
                <a:lnTo>
                  <a:pt x="2420" y="20507"/>
                </a:lnTo>
                <a:cubicBezTo>
                  <a:pt x="2548" y="23055"/>
                  <a:pt x="3312" y="25538"/>
                  <a:pt x="4522" y="27831"/>
                </a:cubicBezTo>
                <a:lnTo>
                  <a:pt x="2420" y="28977"/>
                </a:lnTo>
                <a:cubicBezTo>
                  <a:pt x="3503" y="30888"/>
                  <a:pt x="4904" y="32607"/>
                  <a:pt x="6496" y="34072"/>
                </a:cubicBezTo>
                <a:lnTo>
                  <a:pt x="8088" y="32289"/>
                </a:lnTo>
                <a:cubicBezTo>
                  <a:pt x="9999" y="34008"/>
                  <a:pt x="12291" y="35282"/>
                  <a:pt x="14775" y="35982"/>
                </a:cubicBezTo>
                <a:lnTo>
                  <a:pt x="14202" y="38275"/>
                </a:lnTo>
                <a:lnTo>
                  <a:pt x="14266" y="38275"/>
                </a:lnTo>
                <a:cubicBezTo>
                  <a:pt x="15985" y="38784"/>
                  <a:pt x="17768" y="39039"/>
                  <a:pt x="19615" y="39039"/>
                </a:cubicBezTo>
                <a:lnTo>
                  <a:pt x="20761" y="39039"/>
                </a:lnTo>
                <a:lnTo>
                  <a:pt x="20634" y="36619"/>
                </a:lnTo>
                <a:cubicBezTo>
                  <a:pt x="23181" y="36492"/>
                  <a:pt x="25665" y="35728"/>
                  <a:pt x="27958" y="34454"/>
                </a:cubicBezTo>
                <a:lnTo>
                  <a:pt x="29104" y="36619"/>
                </a:lnTo>
                <a:cubicBezTo>
                  <a:pt x="31015" y="35537"/>
                  <a:pt x="32734" y="34136"/>
                  <a:pt x="34199" y="32480"/>
                </a:cubicBezTo>
                <a:lnTo>
                  <a:pt x="32416" y="30888"/>
                </a:lnTo>
                <a:cubicBezTo>
                  <a:pt x="34071" y="28977"/>
                  <a:pt x="35345" y="26685"/>
                  <a:pt x="36046" y="24265"/>
                </a:cubicBezTo>
                <a:lnTo>
                  <a:pt x="38402" y="24901"/>
                </a:lnTo>
                <a:cubicBezTo>
                  <a:pt x="38848" y="23182"/>
                  <a:pt x="39102" y="21399"/>
                  <a:pt x="39102" y="19552"/>
                </a:cubicBezTo>
                <a:cubicBezTo>
                  <a:pt x="39102" y="19170"/>
                  <a:pt x="39102" y="18788"/>
                  <a:pt x="39102" y="18406"/>
                </a:cubicBezTo>
                <a:lnTo>
                  <a:pt x="36619" y="18469"/>
                </a:lnTo>
                <a:cubicBezTo>
                  <a:pt x="36491" y="15922"/>
                  <a:pt x="35727" y="13438"/>
                  <a:pt x="34517" y="11209"/>
                </a:cubicBezTo>
                <a:lnTo>
                  <a:pt x="36619" y="10063"/>
                </a:lnTo>
                <a:cubicBezTo>
                  <a:pt x="35536" y="8089"/>
                  <a:pt x="34199" y="6369"/>
                  <a:pt x="32543" y="4905"/>
                </a:cubicBezTo>
                <a:lnTo>
                  <a:pt x="30951" y="6751"/>
                </a:lnTo>
                <a:cubicBezTo>
                  <a:pt x="29040" y="5032"/>
                  <a:pt x="26748" y="3758"/>
                  <a:pt x="24264" y="3058"/>
                </a:cubicBezTo>
                <a:lnTo>
                  <a:pt x="24901" y="765"/>
                </a:lnTo>
                <a:cubicBezTo>
                  <a:pt x="23181" y="256"/>
                  <a:pt x="21398" y="1"/>
                  <a:pt x="1961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22"/>
          <p:cNvSpPr/>
          <p:nvPr/>
        </p:nvSpPr>
        <p:spPr>
          <a:xfrm>
            <a:off x="1655007" y="2725228"/>
            <a:ext cx="24" cy="24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lnTo>
                  <a:pt x="1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22"/>
          <p:cNvSpPr/>
          <p:nvPr/>
        </p:nvSpPr>
        <p:spPr>
          <a:xfrm>
            <a:off x="1031545" y="2553759"/>
            <a:ext cx="669341" cy="660798"/>
          </a:xfrm>
          <a:custGeom>
            <a:avLst/>
            <a:gdLst/>
            <a:ahLst/>
            <a:cxnLst/>
            <a:rect l="l" t="t" r="r" b="b"/>
            <a:pathLst>
              <a:path w="27895" h="27539" extrusionOk="0">
                <a:moveTo>
                  <a:pt x="13948" y="5618"/>
                </a:moveTo>
                <a:cubicBezTo>
                  <a:pt x="14712" y="5618"/>
                  <a:pt x="15412" y="5745"/>
                  <a:pt x="16176" y="5936"/>
                </a:cubicBezTo>
                <a:cubicBezTo>
                  <a:pt x="19679" y="6955"/>
                  <a:pt x="22099" y="10139"/>
                  <a:pt x="22099" y="13833"/>
                </a:cubicBezTo>
                <a:cubicBezTo>
                  <a:pt x="22099" y="14533"/>
                  <a:pt x="21972" y="15298"/>
                  <a:pt x="21781" y="16062"/>
                </a:cubicBezTo>
                <a:cubicBezTo>
                  <a:pt x="20802" y="19631"/>
                  <a:pt x="17534" y="22003"/>
                  <a:pt x="13953" y="22003"/>
                </a:cubicBezTo>
                <a:cubicBezTo>
                  <a:pt x="13572" y="22003"/>
                  <a:pt x="13187" y="21976"/>
                  <a:pt x="12801" y="21921"/>
                </a:cubicBezTo>
                <a:cubicBezTo>
                  <a:pt x="8725" y="21411"/>
                  <a:pt x="5732" y="17909"/>
                  <a:pt x="5732" y="13833"/>
                </a:cubicBezTo>
                <a:cubicBezTo>
                  <a:pt x="5732" y="13069"/>
                  <a:pt x="5860" y="12304"/>
                  <a:pt x="6051" y="11604"/>
                </a:cubicBezTo>
                <a:cubicBezTo>
                  <a:pt x="7070" y="8038"/>
                  <a:pt x="10254" y="5618"/>
                  <a:pt x="13948" y="5618"/>
                </a:cubicBezTo>
                <a:close/>
                <a:moveTo>
                  <a:pt x="13928" y="0"/>
                </a:moveTo>
                <a:cubicBezTo>
                  <a:pt x="13059" y="0"/>
                  <a:pt x="12192" y="87"/>
                  <a:pt x="11336" y="268"/>
                </a:cubicBezTo>
                <a:lnTo>
                  <a:pt x="11655" y="1860"/>
                </a:lnTo>
                <a:cubicBezTo>
                  <a:pt x="10381" y="2115"/>
                  <a:pt x="9171" y="2497"/>
                  <a:pt x="8089" y="3134"/>
                </a:cubicBezTo>
                <a:lnTo>
                  <a:pt x="7261" y="1733"/>
                </a:lnTo>
                <a:cubicBezTo>
                  <a:pt x="5350" y="2752"/>
                  <a:pt x="3758" y="4217"/>
                  <a:pt x="2484" y="6000"/>
                </a:cubicBezTo>
                <a:lnTo>
                  <a:pt x="3885" y="6955"/>
                </a:lnTo>
                <a:cubicBezTo>
                  <a:pt x="3121" y="7974"/>
                  <a:pt x="2612" y="9120"/>
                  <a:pt x="2293" y="10394"/>
                </a:cubicBezTo>
                <a:lnTo>
                  <a:pt x="701" y="9948"/>
                </a:lnTo>
                <a:lnTo>
                  <a:pt x="701" y="10012"/>
                </a:lnTo>
                <a:cubicBezTo>
                  <a:pt x="64" y="12050"/>
                  <a:pt x="1" y="14215"/>
                  <a:pt x="383" y="16317"/>
                </a:cubicBezTo>
                <a:lnTo>
                  <a:pt x="1975" y="15998"/>
                </a:lnTo>
                <a:cubicBezTo>
                  <a:pt x="2230" y="17272"/>
                  <a:pt x="2612" y="18482"/>
                  <a:pt x="3249" y="19564"/>
                </a:cubicBezTo>
                <a:lnTo>
                  <a:pt x="1848" y="20392"/>
                </a:lnTo>
                <a:cubicBezTo>
                  <a:pt x="2866" y="22303"/>
                  <a:pt x="4331" y="23959"/>
                  <a:pt x="6114" y="25169"/>
                </a:cubicBezTo>
                <a:lnTo>
                  <a:pt x="7070" y="23831"/>
                </a:lnTo>
                <a:cubicBezTo>
                  <a:pt x="8089" y="24532"/>
                  <a:pt x="9235" y="25041"/>
                  <a:pt x="10445" y="25423"/>
                </a:cubicBezTo>
                <a:lnTo>
                  <a:pt x="10063" y="27015"/>
                </a:lnTo>
                <a:lnTo>
                  <a:pt x="10190" y="27015"/>
                </a:lnTo>
                <a:cubicBezTo>
                  <a:pt x="11436" y="27355"/>
                  <a:pt x="12704" y="27538"/>
                  <a:pt x="13981" y="27538"/>
                </a:cubicBezTo>
                <a:cubicBezTo>
                  <a:pt x="14858" y="27538"/>
                  <a:pt x="15740" y="27452"/>
                  <a:pt x="16622" y="27270"/>
                </a:cubicBezTo>
                <a:lnTo>
                  <a:pt x="16304" y="25678"/>
                </a:lnTo>
                <a:cubicBezTo>
                  <a:pt x="17514" y="25423"/>
                  <a:pt x="18724" y="24978"/>
                  <a:pt x="19870" y="24404"/>
                </a:cubicBezTo>
                <a:lnTo>
                  <a:pt x="20634" y="25805"/>
                </a:lnTo>
                <a:cubicBezTo>
                  <a:pt x="22545" y="24723"/>
                  <a:pt x="24137" y="23258"/>
                  <a:pt x="25347" y="21475"/>
                </a:cubicBezTo>
                <a:lnTo>
                  <a:pt x="24010" y="20583"/>
                </a:lnTo>
                <a:cubicBezTo>
                  <a:pt x="24710" y="19501"/>
                  <a:pt x="25283" y="18354"/>
                  <a:pt x="25602" y="17144"/>
                </a:cubicBezTo>
                <a:lnTo>
                  <a:pt x="27194" y="17590"/>
                </a:lnTo>
                <a:cubicBezTo>
                  <a:pt x="27767" y="15489"/>
                  <a:pt x="27894" y="13323"/>
                  <a:pt x="27449" y="11222"/>
                </a:cubicBezTo>
                <a:lnTo>
                  <a:pt x="27449" y="11222"/>
                </a:lnTo>
                <a:lnTo>
                  <a:pt x="25856" y="11477"/>
                </a:lnTo>
                <a:cubicBezTo>
                  <a:pt x="25602" y="10267"/>
                  <a:pt x="25220" y="9057"/>
                  <a:pt x="24583" y="7910"/>
                </a:cubicBezTo>
                <a:lnTo>
                  <a:pt x="25984" y="7146"/>
                </a:lnTo>
                <a:cubicBezTo>
                  <a:pt x="24965" y="5236"/>
                  <a:pt x="23500" y="3580"/>
                  <a:pt x="21653" y="2370"/>
                </a:cubicBezTo>
                <a:lnTo>
                  <a:pt x="20762" y="3707"/>
                </a:lnTo>
                <a:cubicBezTo>
                  <a:pt x="19743" y="3007"/>
                  <a:pt x="18533" y="2497"/>
                  <a:pt x="17323" y="2115"/>
                </a:cubicBezTo>
                <a:lnTo>
                  <a:pt x="17769" y="523"/>
                </a:lnTo>
                <a:lnTo>
                  <a:pt x="17705" y="523"/>
                </a:lnTo>
                <a:cubicBezTo>
                  <a:pt x="16459" y="183"/>
                  <a:pt x="15191" y="0"/>
                  <a:pt x="1392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22"/>
          <p:cNvSpPr/>
          <p:nvPr/>
        </p:nvSpPr>
        <p:spPr>
          <a:xfrm>
            <a:off x="-1529537" y="1971857"/>
            <a:ext cx="426367" cy="424831"/>
          </a:xfrm>
          <a:custGeom>
            <a:avLst/>
            <a:gdLst/>
            <a:ahLst/>
            <a:cxnLst/>
            <a:rect l="l" t="t" r="r" b="b"/>
            <a:pathLst>
              <a:path w="17769" h="17705" extrusionOk="0">
                <a:moveTo>
                  <a:pt x="8916" y="2867"/>
                </a:moveTo>
                <a:cubicBezTo>
                  <a:pt x="9426" y="2867"/>
                  <a:pt x="9999" y="2930"/>
                  <a:pt x="10572" y="3058"/>
                </a:cubicBezTo>
                <a:cubicBezTo>
                  <a:pt x="13119" y="3822"/>
                  <a:pt x="14902" y="6178"/>
                  <a:pt x="14902" y="8853"/>
                </a:cubicBezTo>
                <a:cubicBezTo>
                  <a:pt x="14902" y="9426"/>
                  <a:pt x="14839" y="9936"/>
                  <a:pt x="14648" y="10509"/>
                </a:cubicBezTo>
                <a:cubicBezTo>
                  <a:pt x="13947" y="13056"/>
                  <a:pt x="11591" y="14839"/>
                  <a:pt x="8916" y="14839"/>
                </a:cubicBezTo>
                <a:cubicBezTo>
                  <a:pt x="5605" y="14839"/>
                  <a:pt x="2930" y="12164"/>
                  <a:pt x="2930" y="8853"/>
                </a:cubicBezTo>
                <a:cubicBezTo>
                  <a:pt x="2930" y="8280"/>
                  <a:pt x="2994" y="7770"/>
                  <a:pt x="3121" y="7197"/>
                </a:cubicBezTo>
                <a:cubicBezTo>
                  <a:pt x="3885" y="4650"/>
                  <a:pt x="6178" y="2867"/>
                  <a:pt x="8852" y="2867"/>
                </a:cubicBezTo>
                <a:close/>
                <a:moveTo>
                  <a:pt x="8343" y="1"/>
                </a:moveTo>
                <a:lnTo>
                  <a:pt x="8407" y="1083"/>
                </a:lnTo>
                <a:cubicBezTo>
                  <a:pt x="7260" y="1147"/>
                  <a:pt x="6114" y="1529"/>
                  <a:pt x="5095" y="2102"/>
                </a:cubicBezTo>
                <a:lnTo>
                  <a:pt x="4586" y="1083"/>
                </a:lnTo>
                <a:cubicBezTo>
                  <a:pt x="3694" y="1593"/>
                  <a:pt x="2930" y="2230"/>
                  <a:pt x="2293" y="2930"/>
                </a:cubicBezTo>
                <a:lnTo>
                  <a:pt x="3057" y="3695"/>
                </a:lnTo>
                <a:cubicBezTo>
                  <a:pt x="2293" y="4522"/>
                  <a:pt x="1720" y="5605"/>
                  <a:pt x="1401" y="6688"/>
                </a:cubicBezTo>
                <a:lnTo>
                  <a:pt x="319" y="6433"/>
                </a:lnTo>
                <a:cubicBezTo>
                  <a:pt x="128" y="7197"/>
                  <a:pt x="0" y="7961"/>
                  <a:pt x="0" y="8789"/>
                </a:cubicBezTo>
                <a:lnTo>
                  <a:pt x="0" y="9299"/>
                </a:lnTo>
                <a:lnTo>
                  <a:pt x="1083" y="9235"/>
                </a:lnTo>
                <a:cubicBezTo>
                  <a:pt x="1147" y="10445"/>
                  <a:pt x="1465" y="11528"/>
                  <a:pt x="2038" y="12610"/>
                </a:cubicBezTo>
                <a:lnTo>
                  <a:pt x="1083" y="13120"/>
                </a:lnTo>
                <a:cubicBezTo>
                  <a:pt x="1592" y="14011"/>
                  <a:pt x="2229" y="14776"/>
                  <a:pt x="2930" y="15412"/>
                </a:cubicBezTo>
                <a:lnTo>
                  <a:pt x="3694" y="14648"/>
                </a:lnTo>
                <a:cubicBezTo>
                  <a:pt x="4586" y="15412"/>
                  <a:pt x="5605" y="15986"/>
                  <a:pt x="6751" y="16304"/>
                </a:cubicBezTo>
                <a:lnTo>
                  <a:pt x="6432" y="17387"/>
                </a:lnTo>
                <a:cubicBezTo>
                  <a:pt x="7197" y="17578"/>
                  <a:pt x="8025" y="17705"/>
                  <a:pt x="8852" y="17705"/>
                </a:cubicBezTo>
                <a:lnTo>
                  <a:pt x="9362" y="17705"/>
                </a:lnTo>
                <a:lnTo>
                  <a:pt x="9298" y="16622"/>
                </a:lnTo>
                <a:cubicBezTo>
                  <a:pt x="10508" y="16559"/>
                  <a:pt x="11591" y="16177"/>
                  <a:pt x="12673" y="15603"/>
                </a:cubicBezTo>
                <a:lnTo>
                  <a:pt x="13183" y="16622"/>
                </a:lnTo>
                <a:cubicBezTo>
                  <a:pt x="14075" y="16113"/>
                  <a:pt x="14839" y="15476"/>
                  <a:pt x="15476" y="14712"/>
                </a:cubicBezTo>
                <a:lnTo>
                  <a:pt x="14711" y="14011"/>
                </a:lnTo>
                <a:cubicBezTo>
                  <a:pt x="15476" y="13120"/>
                  <a:pt x="16049" y="12101"/>
                  <a:pt x="16367" y="10954"/>
                </a:cubicBezTo>
                <a:lnTo>
                  <a:pt x="17450" y="11273"/>
                </a:lnTo>
                <a:cubicBezTo>
                  <a:pt x="17641" y="10509"/>
                  <a:pt x="17768" y="9681"/>
                  <a:pt x="17768" y="8853"/>
                </a:cubicBezTo>
                <a:lnTo>
                  <a:pt x="17768" y="8343"/>
                </a:lnTo>
                <a:lnTo>
                  <a:pt x="16686" y="8407"/>
                </a:lnTo>
                <a:cubicBezTo>
                  <a:pt x="16622" y="7261"/>
                  <a:pt x="16240" y="6115"/>
                  <a:pt x="15667" y="5096"/>
                </a:cubicBezTo>
                <a:lnTo>
                  <a:pt x="16686" y="4522"/>
                </a:lnTo>
                <a:cubicBezTo>
                  <a:pt x="16176" y="3695"/>
                  <a:pt x="15539" y="2867"/>
                  <a:pt x="14775" y="2230"/>
                </a:cubicBezTo>
                <a:lnTo>
                  <a:pt x="14075" y="2994"/>
                </a:lnTo>
                <a:cubicBezTo>
                  <a:pt x="13183" y="2230"/>
                  <a:pt x="12164" y="1657"/>
                  <a:pt x="11018" y="1338"/>
                </a:cubicBezTo>
                <a:lnTo>
                  <a:pt x="11336" y="319"/>
                </a:lnTo>
                <a:cubicBezTo>
                  <a:pt x="10508" y="65"/>
                  <a:pt x="9680" y="1"/>
                  <a:pt x="8852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22"/>
          <p:cNvSpPr/>
          <p:nvPr/>
        </p:nvSpPr>
        <p:spPr>
          <a:xfrm>
            <a:off x="-1075696" y="1926026"/>
            <a:ext cx="301065" cy="297994"/>
          </a:xfrm>
          <a:custGeom>
            <a:avLst/>
            <a:gdLst/>
            <a:ahLst/>
            <a:cxnLst/>
            <a:rect l="l" t="t" r="r" b="b"/>
            <a:pathLst>
              <a:path w="12547" h="12419" extrusionOk="0">
                <a:moveTo>
                  <a:pt x="6242" y="2484"/>
                </a:moveTo>
                <a:cubicBezTo>
                  <a:pt x="6624" y="2484"/>
                  <a:pt x="6942" y="2484"/>
                  <a:pt x="7260" y="2611"/>
                </a:cubicBezTo>
                <a:cubicBezTo>
                  <a:pt x="8916" y="3057"/>
                  <a:pt x="9999" y="4522"/>
                  <a:pt x="9999" y="6178"/>
                </a:cubicBezTo>
                <a:cubicBezTo>
                  <a:pt x="9999" y="6560"/>
                  <a:pt x="9935" y="6878"/>
                  <a:pt x="9872" y="7197"/>
                </a:cubicBezTo>
                <a:cubicBezTo>
                  <a:pt x="9426" y="8789"/>
                  <a:pt x="7961" y="9935"/>
                  <a:pt x="6305" y="9935"/>
                </a:cubicBezTo>
                <a:cubicBezTo>
                  <a:pt x="5923" y="9935"/>
                  <a:pt x="5605" y="9871"/>
                  <a:pt x="5286" y="9808"/>
                </a:cubicBezTo>
                <a:cubicBezTo>
                  <a:pt x="3630" y="9298"/>
                  <a:pt x="2548" y="7833"/>
                  <a:pt x="2548" y="6178"/>
                </a:cubicBezTo>
                <a:cubicBezTo>
                  <a:pt x="2548" y="5859"/>
                  <a:pt x="2612" y="5477"/>
                  <a:pt x="2675" y="5159"/>
                </a:cubicBezTo>
                <a:cubicBezTo>
                  <a:pt x="3121" y="3567"/>
                  <a:pt x="4586" y="2484"/>
                  <a:pt x="6242" y="2484"/>
                </a:cubicBezTo>
                <a:close/>
                <a:moveTo>
                  <a:pt x="6242" y="0"/>
                </a:moveTo>
                <a:cubicBezTo>
                  <a:pt x="5859" y="0"/>
                  <a:pt x="5477" y="0"/>
                  <a:pt x="5095" y="64"/>
                </a:cubicBezTo>
                <a:lnTo>
                  <a:pt x="5223" y="828"/>
                </a:lnTo>
                <a:cubicBezTo>
                  <a:pt x="4649" y="956"/>
                  <a:pt x="4140" y="1147"/>
                  <a:pt x="3630" y="1401"/>
                </a:cubicBezTo>
                <a:lnTo>
                  <a:pt x="3248" y="701"/>
                </a:lnTo>
                <a:cubicBezTo>
                  <a:pt x="2357" y="1147"/>
                  <a:pt x="1656" y="1847"/>
                  <a:pt x="1083" y="2675"/>
                </a:cubicBezTo>
                <a:lnTo>
                  <a:pt x="1720" y="3057"/>
                </a:lnTo>
                <a:cubicBezTo>
                  <a:pt x="1338" y="3567"/>
                  <a:pt x="1147" y="4076"/>
                  <a:pt x="956" y="4649"/>
                </a:cubicBezTo>
                <a:lnTo>
                  <a:pt x="255" y="4458"/>
                </a:lnTo>
                <a:lnTo>
                  <a:pt x="255" y="4522"/>
                </a:lnTo>
                <a:cubicBezTo>
                  <a:pt x="128" y="5095"/>
                  <a:pt x="1" y="5668"/>
                  <a:pt x="1" y="6241"/>
                </a:cubicBezTo>
                <a:cubicBezTo>
                  <a:pt x="1" y="6623"/>
                  <a:pt x="64" y="7006"/>
                  <a:pt x="128" y="7388"/>
                </a:cubicBezTo>
                <a:lnTo>
                  <a:pt x="828" y="7260"/>
                </a:lnTo>
                <a:cubicBezTo>
                  <a:pt x="956" y="7833"/>
                  <a:pt x="1147" y="8343"/>
                  <a:pt x="1465" y="8852"/>
                </a:cubicBezTo>
                <a:lnTo>
                  <a:pt x="765" y="9171"/>
                </a:lnTo>
                <a:cubicBezTo>
                  <a:pt x="1274" y="10062"/>
                  <a:pt x="1911" y="10827"/>
                  <a:pt x="2739" y="11336"/>
                </a:cubicBezTo>
                <a:lnTo>
                  <a:pt x="3185" y="10763"/>
                </a:lnTo>
                <a:cubicBezTo>
                  <a:pt x="3630" y="11081"/>
                  <a:pt x="4204" y="11336"/>
                  <a:pt x="4777" y="11463"/>
                </a:cubicBezTo>
                <a:lnTo>
                  <a:pt x="4522" y="12228"/>
                </a:lnTo>
                <a:lnTo>
                  <a:pt x="4586" y="12228"/>
                </a:lnTo>
                <a:cubicBezTo>
                  <a:pt x="5159" y="12355"/>
                  <a:pt x="5732" y="12419"/>
                  <a:pt x="6305" y="12419"/>
                </a:cubicBezTo>
                <a:cubicBezTo>
                  <a:pt x="6751" y="12419"/>
                  <a:pt x="7133" y="12419"/>
                  <a:pt x="7515" y="12291"/>
                </a:cubicBezTo>
                <a:lnTo>
                  <a:pt x="7388" y="11591"/>
                </a:lnTo>
                <a:cubicBezTo>
                  <a:pt x="7961" y="11463"/>
                  <a:pt x="8470" y="11272"/>
                  <a:pt x="8980" y="11018"/>
                </a:cubicBezTo>
                <a:lnTo>
                  <a:pt x="9362" y="11654"/>
                </a:lnTo>
                <a:cubicBezTo>
                  <a:pt x="10190" y="11145"/>
                  <a:pt x="10954" y="10508"/>
                  <a:pt x="11464" y="9680"/>
                </a:cubicBezTo>
                <a:lnTo>
                  <a:pt x="10890" y="9234"/>
                </a:lnTo>
                <a:cubicBezTo>
                  <a:pt x="11209" y="8789"/>
                  <a:pt x="11464" y="8216"/>
                  <a:pt x="11591" y="7642"/>
                </a:cubicBezTo>
                <a:lnTo>
                  <a:pt x="12292" y="7897"/>
                </a:lnTo>
                <a:cubicBezTo>
                  <a:pt x="12483" y="7388"/>
                  <a:pt x="12546" y="6751"/>
                  <a:pt x="12546" y="6178"/>
                </a:cubicBezTo>
                <a:cubicBezTo>
                  <a:pt x="12546" y="5796"/>
                  <a:pt x="12483" y="5413"/>
                  <a:pt x="12419" y="5031"/>
                </a:cubicBezTo>
                <a:lnTo>
                  <a:pt x="11718" y="5159"/>
                </a:lnTo>
                <a:cubicBezTo>
                  <a:pt x="11591" y="4586"/>
                  <a:pt x="11400" y="4076"/>
                  <a:pt x="11082" y="3567"/>
                </a:cubicBezTo>
                <a:lnTo>
                  <a:pt x="11782" y="3185"/>
                </a:lnTo>
                <a:cubicBezTo>
                  <a:pt x="11273" y="2357"/>
                  <a:pt x="10572" y="1592"/>
                  <a:pt x="9808" y="1019"/>
                </a:cubicBezTo>
                <a:lnTo>
                  <a:pt x="9362" y="1656"/>
                </a:lnTo>
                <a:cubicBezTo>
                  <a:pt x="8853" y="1338"/>
                  <a:pt x="8343" y="1083"/>
                  <a:pt x="7770" y="956"/>
                </a:cubicBezTo>
                <a:lnTo>
                  <a:pt x="7961" y="191"/>
                </a:lnTo>
                <a:cubicBezTo>
                  <a:pt x="7452" y="64"/>
                  <a:pt x="6878" y="0"/>
                  <a:pt x="6242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22"/>
          <p:cNvSpPr/>
          <p:nvPr/>
        </p:nvSpPr>
        <p:spPr>
          <a:xfrm>
            <a:off x="1994248" y="1967274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22"/>
          <p:cNvSpPr/>
          <p:nvPr/>
        </p:nvSpPr>
        <p:spPr>
          <a:xfrm>
            <a:off x="1994248" y="2098694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22"/>
          <p:cNvSpPr/>
          <p:nvPr/>
        </p:nvSpPr>
        <p:spPr>
          <a:xfrm>
            <a:off x="1994248" y="2230115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0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22"/>
          <p:cNvSpPr/>
          <p:nvPr/>
        </p:nvSpPr>
        <p:spPr>
          <a:xfrm>
            <a:off x="1994248" y="2494468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22"/>
          <p:cNvSpPr/>
          <p:nvPr/>
        </p:nvSpPr>
        <p:spPr>
          <a:xfrm>
            <a:off x="1994248" y="2625888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22"/>
          <p:cNvSpPr/>
          <p:nvPr/>
        </p:nvSpPr>
        <p:spPr>
          <a:xfrm>
            <a:off x="1994248" y="2888730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0"/>
                </a:moveTo>
                <a:lnTo>
                  <a:pt x="1" y="1592"/>
                </a:lnTo>
                <a:lnTo>
                  <a:pt x="41140" y="1592"/>
                </a:lnTo>
                <a:lnTo>
                  <a:pt x="4114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22"/>
          <p:cNvSpPr/>
          <p:nvPr/>
        </p:nvSpPr>
        <p:spPr>
          <a:xfrm>
            <a:off x="1994248" y="3020150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0"/>
                </a:moveTo>
                <a:lnTo>
                  <a:pt x="1" y="1592"/>
                </a:lnTo>
                <a:lnTo>
                  <a:pt x="41140" y="1592"/>
                </a:lnTo>
                <a:lnTo>
                  <a:pt x="4114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22"/>
          <p:cNvSpPr/>
          <p:nvPr/>
        </p:nvSpPr>
        <p:spPr>
          <a:xfrm>
            <a:off x="1994248" y="3282968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22"/>
          <p:cNvSpPr/>
          <p:nvPr/>
        </p:nvSpPr>
        <p:spPr>
          <a:xfrm>
            <a:off x="58164" y="1967274"/>
            <a:ext cx="1705373" cy="38224"/>
          </a:xfrm>
          <a:custGeom>
            <a:avLst/>
            <a:gdLst/>
            <a:ahLst/>
            <a:cxnLst/>
            <a:rect l="l" t="t" r="r" b="b"/>
            <a:pathLst>
              <a:path w="71072" h="1593" extrusionOk="0">
                <a:moveTo>
                  <a:pt x="0" y="1"/>
                </a:moveTo>
                <a:lnTo>
                  <a:pt x="0" y="1593"/>
                </a:lnTo>
                <a:lnTo>
                  <a:pt x="71071" y="1593"/>
                </a:lnTo>
                <a:lnTo>
                  <a:pt x="7107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22"/>
          <p:cNvSpPr/>
          <p:nvPr/>
        </p:nvSpPr>
        <p:spPr>
          <a:xfrm>
            <a:off x="58164" y="2098694"/>
            <a:ext cx="1705373" cy="38224"/>
          </a:xfrm>
          <a:custGeom>
            <a:avLst/>
            <a:gdLst/>
            <a:ahLst/>
            <a:cxnLst/>
            <a:rect l="l" t="t" r="r" b="b"/>
            <a:pathLst>
              <a:path w="71072" h="1593" extrusionOk="0">
                <a:moveTo>
                  <a:pt x="0" y="1"/>
                </a:moveTo>
                <a:lnTo>
                  <a:pt x="0" y="1593"/>
                </a:lnTo>
                <a:lnTo>
                  <a:pt x="71071" y="1593"/>
                </a:lnTo>
                <a:lnTo>
                  <a:pt x="7107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22"/>
          <p:cNvSpPr/>
          <p:nvPr/>
        </p:nvSpPr>
        <p:spPr>
          <a:xfrm>
            <a:off x="58164" y="2363047"/>
            <a:ext cx="1147609" cy="38248"/>
          </a:xfrm>
          <a:custGeom>
            <a:avLst/>
            <a:gdLst/>
            <a:ahLst/>
            <a:cxnLst/>
            <a:rect l="l" t="t" r="r" b="b"/>
            <a:pathLst>
              <a:path w="47827" h="1594" extrusionOk="0">
                <a:moveTo>
                  <a:pt x="0" y="1"/>
                </a:moveTo>
                <a:lnTo>
                  <a:pt x="0" y="1593"/>
                </a:lnTo>
                <a:lnTo>
                  <a:pt x="47827" y="1593"/>
                </a:lnTo>
                <a:lnTo>
                  <a:pt x="4782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22"/>
          <p:cNvSpPr/>
          <p:nvPr/>
        </p:nvSpPr>
        <p:spPr>
          <a:xfrm>
            <a:off x="2108848" y="1701385"/>
            <a:ext cx="701422" cy="114648"/>
          </a:xfrm>
          <a:custGeom>
            <a:avLst/>
            <a:gdLst/>
            <a:ahLst/>
            <a:cxnLst/>
            <a:rect l="l" t="t" r="r" b="b"/>
            <a:pathLst>
              <a:path w="29232" h="4778" extrusionOk="0">
                <a:moveTo>
                  <a:pt x="1" y="1"/>
                </a:moveTo>
                <a:lnTo>
                  <a:pt x="1" y="4777"/>
                </a:lnTo>
                <a:lnTo>
                  <a:pt x="29232" y="4777"/>
                </a:lnTo>
                <a:lnTo>
                  <a:pt x="2923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22"/>
          <p:cNvSpPr/>
          <p:nvPr/>
        </p:nvSpPr>
        <p:spPr>
          <a:xfrm>
            <a:off x="560907" y="1701385"/>
            <a:ext cx="699886" cy="114648"/>
          </a:xfrm>
          <a:custGeom>
            <a:avLst/>
            <a:gdLst/>
            <a:ahLst/>
            <a:cxnLst/>
            <a:rect l="l" t="t" r="r" b="b"/>
            <a:pathLst>
              <a:path w="29168" h="4778" extrusionOk="0">
                <a:moveTo>
                  <a:pt x="0" y="1"/>
                </a:moveTo>
                <a:lnTo>
                  <a:pt x="0" y="4777"/>
                </a:lnTo>
                <a:lnTo>
                  <a:pt x="29167" y="4777"/>
                </a:lnTo>
                <a:lnTo>
                  <a:pt x="2916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22"/>
          <p:cNvSpPr/>
          <p:nvPr/>
        </p:nvSpPr>
        <p:spPr>
          <a:xfrm>
            <a:off x="-1540239" y="2988045"/>
            <a:ext cx="735039" cy="1488386"/>
          </a:xfrm>
          <a:custGeom>
            <a:avLst/>
            <a:gdLst/>
            <a:ahLst/>
            <a:cxnLst/>
            <a:rect l="l" t="t" r="r" b="b"/>
            <a:pathLst>
              <a:path w="30633" h="62029" extrusionOk="0">
                <a:moveTo>
                  <a:pt x="17705" y="42924"/>
                </a:moveTo>
                <a:lnTo>
                  <a:pt x="17705" y="60437"/>
                </a:lnTo>
                <a:lnTo>
                  <a:pt x="12928" y="60437"/>
                </a:lnTo>
                <a:lnTo>
                  <a:pt x="12928" y="42924"/>
                </a:lnTo>
                <a:close/>
                <a:moveTo>
                  <a:pt x="15348" y="1"/>
                </a:moveTo>
                <a:cubicBezTo>
                  <a:pt x="7133" y="1"/>
                  <a:pt x="446" y="6496"/>
                  <a:pt x="192" y="14712"/>
                </a:cubicBezTo>
                <a:cubicBezTo>
                  <a:pt x="1" y="22927"/>
                  <a:pt x="6369" y="29741"/>
                  <a:pt x="14521" y="30187"/>
                </a:cubicBezTo>
                <a:lnTo>
                  <a:pt x="14521" y="41332"/>
                </a:lnTo>
                <a:lnTo>
                  <a:pt x="12164" y="41332"/>
                </a:lnTo>
                <a:cubicBezTo>
                  <a:pt x="11718" y="41332"/>
                  <a:pt x="11336" y="41714"/>
                  <a:pt x="11336" y="42159"/>
                </a:cubicBezTo>
                <a:lnTo>
                  <a:pt x="11336" y="61265"/>
                </a:lnTo>
                <a:cubicBezTo>
                  <a:pt x="11336" y="61710"/>
                  <a:pt x="11718" y="62029"/>
                  <a:pt x="12164" y="62029"/>
                </a:cubicBezTo>
                <a:lnTo>
                  <a:pt x="18533" y="62029"/>
                </a:lnTo>
                <a:cubicBezTo>
                  <a:pt x="18978" y="62029"/>
                  <a:pt x="19297" y="61710"/>
                  <a:pt x="19297" y="61265"/>
                </a:cubicBezTo>
                <a:lnTo>
                  <a:pt x="19297" y="42159"/>
                </a:lnTo>
                <a:cubicBezTo>
                  <a:pt x="19297" y="41714"/>
                  <a:pt x="18978" y="41332"/>
                  <a:pt x="18533" y="41332"/>
                </a:cubicBezTo>
                <a:lnTo>
                  <a:pt x="16113" y="41332"/>
                </a:lnTo>
                <a:lnTo>
                  <a:pt x="16113" y="30187"/>
                </a:lnTo>
                <a:cubicBezTo>
                  <a:pt x="24328" y="29741"/>
                  <a:pt x="30633" y="22927"/>
                  <a:pt x="30442" y="14712"/>
                </a:cubicBezTo>
                <a:cubicBezTo>
                  <a:pt x="30250" y="6496"/>
                  <a:pt x="23500" y="1"/>
                  <a:pt x="15348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22"/>
          <p:cNvSpPr/>
          <p:nvPr/>
        </p:nvSpPr>
        <p:spPr>
          <a:xfrm>
            <a:off x="-1210164" y="4037850"/>
            <a:ext cx="76424" cy="382048"/>
          </a:xfrm>
          <a:custGeom>
            <a:avLst/>
            <a:gdLst/>
            <a:ahLst/>
            <a:cxnLst/>
            <a:rect l="l" t="t" r="r" b="b"/>
            <a:pathLst>
              <a:path w="3185" h="15922" extrusionOk="0">
                <a:moveTo>
                  <a:pt x="0" y="1"/>
                </a:moveTo>
                <a:lnTo>
                  <a:pt x="0" y="15922"/>
                </a:lnTo>
                <a:lnTo>
                  <a:pt x="3185" y="15922"/>
                </a:lnTo>
                <a:lnTo>
                  <a:pt x="3185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22"/>
          <p:cNvSpPr/>
          <p:nvPr/>
        </p:nvSpPr>
        <p:spPr>
          <a:xfrm>
            <a:off x="24523" y="394881"/>
            <a:ext cx="1228616" cy="426343"/>
          </a:xfrm>
          <a:custGeom>
            <a:avLst/>
            <a:gdLst/>
            <a:ahLst/>
            <a:cxnLst/>
            <a:rect l="l" t="t" r="r" b="b"/>
            <a:pathLst>
              <a:path w="51203" h="17768" extrusionOk="0">
                <a:moveTo>
                  <a:pt x="49611" y="1592"/>
                </a:moveTo>
                <a:lnTo>
                  <a:pt x="49611" y="16176"/>
                </a:lnTo>
                <a:lnTo>
                  <a:pt x="1593" y="16176"/>
                </a:lnTo>
                <a:lnTo>
                  <a:pt x="1593" y="1592"/>
                </a:lnTo>
                <a:close/>
                <a:moveTo>
                  <a:pt x="1" y="0"/>
                </a:moveTo>
                <a:lnTo>
                  <a:pt x="1" y="17768"/>
                </a:lnTo>
                <a:lnTo>
                  <a:pt x="51203" y="17768"/>
                </a:lnTo>
                <a:lnTo>
                  <a:pt x="5120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22"/>
          <p:cNvSpPr/>
          <p:nvPr/>
        </p:nvSpPr>
        <p:spPr>
          <a:xfrm>
            <a:off x="2605497" y="99575"/>
            <a:ext cx="1101778" cy="368659"/>
          </a:xfrm>
          <a:custGeom>
            <a:avLst/>
            <a:gdLst/>
            <a:ahLst/>
            <a:cxnLst/>
            <a:rect l="l" t="t" r="r" b="b"/>
            <a:pathLst>
              <a:path w="45917" h="15364" extrusionOk="0">
                <a:moveTo>
                  <a:pt x="18787" y="1927"/>
                </a:moveTo>
                <a:lnTo>
                  <a:pt x="18787" y="1927"/>
                </a:lnTo>
                <a:cubicBezTo>
                  <a:pt x="15539" y="5557"/>
                  <a:pt x="18150" y="11288"/>
                  <a:pt x="22990" y="11288"/>
                </a:cubicBezTo>
                <a:cubicBezTo>
                  <a:pt x="27830" y="11288"/>
                  <a:pt x="30377" y="5557"/>
                  <a:pt x="27193" y="1927"/>
                </a:cubicBezTo>
                <a:lnTo>
                  <a:pt x="27193" y="1927"/>
                </a:lnTo>
                <a:cubicBezTo>
                  <a:pt x="27639" y="1990"/>
                  <a:pt x="28149" y="2054"/>
                  <a:pt x="28594" y="2118"/>
                </a:cubicBezTo>
                <a:cubicBezTo>
                  <a:pt x="31396" y="6512"/>
                  <a:pt x="28212" y="12307"/>
                  <a:pt x="22990" y="12307"/>
                </a:cubicBezTo>
                <a:cubicBezTo>
                  <a:pt x="17768" y="12307"/>
                  <a:pt x="14584" y="6512"/>
                  <a:pt x="17386" y="2118"/>
                </a:cubicBezTo>
                <a:cubicBezTo>
                  <a:pt x="17832" y="2054"/>
                  <a:pt x="18278" y="1990"/>
                  <a:pt x="18787" y="1927"/>
                </a:cubicBezTo>
                <a:close/>
                <a:moveTo>
                  <a:pt x="30569" y="2500"/>
                </a:moveTo>
                <a:cubicBezTo>
                  <a:pt x="35026" y="3455"/>
                  <a:pt x="39293" y="5238"/>
                  <a:pt x="43114" y="7722"/>
                </a:cubicBezTo>
                <a:cubicBezTo>
                  <a:pt x="37641" y="11329"/>
                  <a:pt x="31317" y="13418"/>
                  <a:pt x="24736" y="13692"/>
                </a:cubicBezTo>
                <a:lnTo>
                  <a:pt x="24736" y="13692"/>
                </a:lnTo>
                <a:cubicBezTo>
                  <a:pt x="29704" y="12588"/>
                  <a:pt x="32491" y="7212"/>
                  <a:pt x="30569" y="2500"/>
                </a:cubicBezTo>
                <a:close/>
                <a:moveTo>
                  <a:pt x="15348" y="2500"/>
                </a:moveTo>
                <a:lnTo>
                  <a:pt x="15348" y="2500"/>
                </a:lnTo>
                <a:cubicBezTo>
                  <a:pt x="13310" y="7340"/>
                  <a:pt x="16367" y="12880"/>
                  <a:pt x="21589" y="13772"/>
                </a:cubicBezTo>
                <a:cubicBezTo>
                  <a:pt x="14902" y="13517"/>
                  <a:pt x="8406" y="11415"/>
                  <a:pt x="2802" y="7722"/>
                </a:cubicBezTo>
                <a:cubicBezTo>
                  <a:pt x="6623" y="5174"/>
                  <a:pt x="10890" y="3455"/>
                  <a:pt x="15348" y="2500"/>
                </a:cubicBezTo>
                <a:close/>
                <a:moveTo>
                  <a:pt x="22958" y="0"/>
                </a:moveTo>
                <a:cubicBezTo>
                  <a:pt x="22608" y="0"/>
                  <a:pt x="22258" y="48"/>
                  <a:pt x="21907" y="143"/>
                </a:cubicBezTo>
                <a:cubicBezTo>
                  <a:pt x="14393" y="334"/>
                  <a:pt x="7069" y="2754"/>
                  <a:pt x="892" y="7085"/>
                </a:cubicBezTo>
                <a:lnTo>
                  <a:pt x="0" y="7722"/>
                </a:lnTo>
                <a:lnTo>
                  <a:pt x="892" y="8359"/>
                </a:lnTo>
                <a:cubicBezTo>
                  <a:pt x="7388" y="12944"/>
                  <a:pt x="15030" y="15364"/>
                  <a:pt x="22926" y="15364"/>
                </a:cubicBezTo>
                <a:cubicBezTo>
                  <a:pt x="30823" y="15364"/>
                  <a:pt x="38529" y="12944"/>
                  <a:pt x="44961" y="8359"/>
                </a:cubicBezTo>
                <a:lnTo>
                  <a:pt x="45916" y="7722"/>
                </a:lnTo>
                <a:lnTo>
                  <a:pt x="44961" y="7085"/>
                </a:lnTo>
                <a:cubicBezTo>
                  <a:pt x="38847" y="2754"/>
                  <a:pt x="31524" y="334"/>
                  <a:pt x="24009" y="143"/>
                </a:cubicBezTo>
                <a:cubicBezTo>
                  <a:pt x="23659" y="48"/>
                  <a:pt x="23309" y="0"/>
                  <a:pt x="2295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22"/>
          <p:cNvSpPr/>
          <p:nvPr/>
        </p:nvSpPr>
        <p:spPr>
          <a:xfrm>
            <a:off x="-742573" y="2272898"/>
            <a:ext cx="233831" cy="200046"/>
          </a:xfrm>
          <a:custGeom>
            <a:avLst/>
            <a:gdLst/>
            <a:ahLst/>
            <a:cxnLst/>
            <a:rect l="l" t="t" r="r" b="b"/>
            <a:pathLst>
              <a:path w="9745" h="8337" extrusionOk="0">
                <a:moveTo>
                  <a:pt x="5559" y="1576"/>
                </a:moveTo>
                <a:cubicBezTo>
                  <a:pt x="6878" y="1576"/>
                  <a:pt x="8152" y="2615"/>
                  <a:pt x="8152" y="4204"/>
                </a:cubicBezTo>
                <a:cubicBezTo>
                  <a:pt x="8152" y="5605"/>
                  <a:pt x="7006" y="6751"/>
                  <a:pt x="5541" y="6751"/>
                </a:cubicBezTo>
                <a:cubicBezTo>
                  <a:pt x="3248" y="6751"/>
                  <a:pt x="2102" y="3949"/>
                  <a:pt x="3758" y="2357"/>
                </a:cubicBezTo>
                <a:cubicBezTo>
                  <a:pt x="4276" y="1818"/>
                  <a:pt x="4923" y="1576"/>
                  <a:pt x="5559" y="1576"/>
                </a:cubicBezTo>
                <a:close/>
                <a:moveTo>
                  <a:pt x="5541" y="1"/>
                </a:moveTo>
                <a:cubicBezTo>
                  <a:pt x="1847" y="1"/>
                  <a:pt x="1" y="4458"/>
                  <a:pt x="2612" y="7070"/>
                </a:cubicBezTo>
                <a:cubicBezTo>
                  <a:pt x="3467" y="7945"/>
                  <a:pt x="4527" y="8336"/>
                  <a:pt x="5566" y="8336"/>
                </a:cubicBezTo>
                <a:cubicBezTo>
                  <a:pt x="7699" y="8336"/>
                  <a:pt x="9744" y="6688"/>
                  <a:pt x="9744" y="4204"/>
                </a:cubicBezTo>
                <a:cubicBezTo>
                  <a:pt x="9744" y="1847"/>
                  <a:pt x="7897" y="1"/>
                  <a:pt x="5541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22"/>
          <p:cNvSpPr/>
          <p:nvPr/>
        </p:nvSpPr>
        <p:spPr>
          <a:xfrm>
            <a:off x="2385439" y="1418388"/>
            <a:ext cx="233831" cy="200502"/>
          </a:xfrm>
          <a:custGeom>
            <a:avLst/>
            <a:gdLst/>
            <a:ahLst/>
            <a:cxnLst/>
            <a:rect l="l" t="t" r="r" b="b"/>
            <a:pathLst>
              <a:path w="9745" h="8356" extrusionOk="0">
                <a:moveTo>
                  <a:pt x="4034" y="1603"/>
                </a:moveTo>
                <a:cubicBezTo>
                  <a:pt x="4070" y="1603"/>
                  <a:pt x="4105" y="1604"/>
                  <a:pt x="4140" y="1605"/>
                </a:cubicBezTo>
                <a:cubicBezTo>
                  <a:pt x="6433" y="1605"/>
                  <a:pt x="7579" y="4344"/>
                  <a:pt x="5987" y="6000"/>
                </a:cubicBezTo>
                <a:cubicBezTo>
                  <a:pt x="5456" y="6531"/>
                  <a:pt x="4813" y="6767"/>
                  <a:pt x="4185" y="6767"/>
                </a:cubicBezTo>
                <a:cubicBezTo>
                  <a:pt x="2856" y="6767"/>
                  <a:pt x="1593" y="5710"/>
                  <a:pt x="1593" y="4153"/>
                </a:cubicBezTo>
                <a:cubicBezTo>
                  <a:pt x="1593" y="2787"/>
                  <a:pt x="2682" y="1603"/>
                  <a:pt x="4034" y="1603"/>
                </a:cubicBezTo>
                <a:close/>
                <a:moveTo>
                  <a:pt x="4189" y="0"/>
                </a:moveTo>
                <a:cubicBezTo>
                  <a:pt x="2041" y="0"/>
                  <a:pt x="1" y="1654"/>
                  <a:pt x="1" y="4153"/>
                </a:cubicBezTo>
                <a:cubicBezTo>
                  <a:pt x="1" y="6509"/>
                  <a:pt x="1848" y="8356"/>
                  <a:pt x="4140" y="8356"/>
                </a:cubicBezTo>
                <a:cubicBezTo>
                  <a:pt x="7898" y="8356"/>
                  <a:pt x="9744" y="3834"/>
                  <a:pt x="7133" y="1223"/>
                </a:cubicBezTo>
                <a:cubicBezTo>
                  <a:pt x="6268" y="379"/>
                  <a:pt x="5216" y="0"/>
                  <a:pt x="418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22"/>
          <p:cNvSpPr/>
          <p:nvPr/>
        </p:nvSpPr>
        <p:spPr>
          <a:xfrm>
            <a:off x="3338976" y="2473808"/>
            <a:ext cx="189513" cy="161270"/>
          </a:xfrm>
          <a:custGeom>
            <a:avLst/>
            <a:gdLst/>
            <a:ahLst/>
            <a:cxnLst/>
            <a:rect l="l" t="t" r="r" b="b"/>
            <a:pathLst>
              <a:path w="7898" h="6721" extrusionOk="0">
                <a:moveTo>
                  <a:pt x="4472" y="0"/>
                </a:moveTo>
                <a:cubicBezTo>
                  <a:pt x="3635" y="0"/>
                  <a:pt x="2785" y="307"/>
                  <a:pt x="2102" y="989"/>
                </a:cubicBezTo>
                <a:cubicBezTo>
                  <a:pt x="1" y="3091"/>
                  <a:pt x="1465" y="6721"/>
                  <a:pt x="4522" y="6721"/>
                </a:cubicBezTo>
                <a:cubicBezTo>
                  <a:pt x="6369" y="6721"/>
                  <a:pt x="7897" y="5256"/>
                  <a:pt x="7897" y="3345"/>
                </a:cubicBezTo>
                <a:cubicBezTo>
                  <a:pt x="7897" y="1324"/>
                  <a:pt x="6213" y="0"/>
                  <a:pt x="4472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22"/>
          <p:cNvSpPr/>
          <p:nvPr/>
        </p:nvSpPr>
        <p:spPr>
          <a:xfrm>
            <a:off x="742741" y="4509280"/>
            <a:ext cx="189513" cy="162758"/>
          </a:xfrm>
          <a:custGeom>
            <a:avLst/>
            <a:gdLst/>
            <a:ahLst/>
            <a:cxnLst/>
            <a:rect l="l" t="t" r="r" b="b"/>
            <a:pathLst>
              <a:path w="7898" h="6783" extrusionOk="0">
                <a:moveTo>
                  <a:pt x="4464" y="0"/>
                </a:moveTo>
                <a:cubicBezTo>
                  <a:pt x="3629" y="0"/>
                  <a:pt x="2782" y="307"/>
                  <a:pt x="2102" y="987"/>
                </a:cubicBezTo>
                <a:cubicBezTo>
                  <a:pt x="0" y="3089"/>
                  <a:pt x="1465" y="6782"/>
                  <a:pt x="4522" y="6782"/>
                </a:cubicBezTo>
                <a:cubicBezTo>
                  <a:pt x="6369" y="6782"/>
                  <a:pt x="7897" y="5254"/>
                  <a:pt x="7897" y="3407"/>
                </a:cubicBezTo>
                <a:cubicBezTo>
                  <a:pt x="7897" y="1340"/>
                  <a:pt x="6207" y="0"/>
                  <a:pt x="446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22"/>
          <p:cNvSpPr/>
          <p:nvPr/>
        </p:nvSpPr>
        <p:spPr>
          <a:xfrm>
            <a:off x="3910489" y="755070"/>
            <a:ext cx="187977" cy="162422"/>
          </a:xfrm>
          <a:custGeom>
            <a:avLst/>
            <a:gdLst/>
            <a:ahLst/>
            <a:cxnLst/>
            <a:rect l="l" t="t" r="r" b="b"/>
            <a:pathLst>
              <a:path w="7834" h="6769" extrusionOk="0">
                <a:moveTo>
                  <a:pt x="4420" y="0"/>
                </a:moveTo>
                <a:cubicBezTo>
                  <a:pt x="3604" y="0"/>
                  <a:pt x="2774" y="301"/>
                  <a:pt x="2102" y="974"/>
                </a:cubicBezTo>
                <a:cubicBezTo>
                  <a:pt x="0" y="3139"/>
                  <a:pt x="1465" y="6769"/>
                  <a:pt x="4458" y="6769"/>
                </a:cubicBezTo>
                <a:cubicBezTo>
                  <a:pt x="6369" y="6769"/>
                  <a:pt x="7833" y="5241"/>
                  <a:pt x="7833" y="3394"/>
                </a:cubicBezTo>
                <a:cubicBezTo>
                  <a:pt x="7833" y="1358"/>
                  <a:pt x="6155" y="0"/>
                  <a:pt x="442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22"/>
          <p:cNvSpPr/>
          <p:nvPr/>
        </p:nvSpPr>
        <p:spPr>
          <a:xfrm>
            <a:off x="1221034" y="4212030"/>
            <a:ext cx="276182" cy="199518"/>
          </a:xfrm>
          <a:custGeom>
            <a:avLst/>
            <a:gdLst/>
            <a:ahLst/>
            <a:cxnLst/>
            <a:rect l="l" t="t" r="r" b="b"/>
            <a:pathLst>
              <a:path w="11510" h="8315" extrusionOk="0">
                <a:moveTo>
                  <a:pt x="6004" y="1555"/>
                </a:moveTo>
                <a:cubicBezTo>
                  <a:pt x="7334" y="1555"/>
                  <a:pt x="8598" y="2583"/>
                  <a:pt x="8598" y="4141"/>
                </a:cubicBezTo>
                <a:cubicBezTo>
                  <a:pt x="8598" y="5542"/>
                  <a:pt x="7452" y="6688"/>
                  <a:pt x="6051" y="6752"/>
                </a:cubicBezTo>
                <a:cubicBezTo>
                  <a:pt x="3758" y="6752"/>
                  <a:pt x="2612" y="3950"/>
                  <a:pt x="4204" y="2294"/>
                </a:cubicBezTo>
                <a:cubicBezTo>
                  <a:pt x="4734" y="1784"/>
                  <a:pt x="5377" y="1555"/>
                  <a:pt x="6004" y="1555"/>
                </a:cubicBezTo>
                <a:close/>
                <a:moveTo>
                  <a:pt x="6130" y="1"/>
                </a:moveTo>
                <a:cubicBezTo>
                  <a:pt x="6104" y="1"/>
                  <a:pt x="6077" y="1"/>
                  <a:pt x="6051" y="2"/>
                </a:cubicBezTo>
                <a:cubicBezTo>
                  <a:pt x="4013" y="2"/>
                  <a:pt x="2293" y="1403"/>
                  <a:pt x="1975" y="3377"/>
                </a:cubicBezTo>
                <a:lnTo>
                  <a:pt x="1083" y="3377"/>
                </a:lnTo>
                <a:cubicBezTo>
                  <a:pt x="1" y="3377"/>
                  <a:pt x="1" y="4969"/>
                  <a:pt x="1083" y="4969"/>
                </a:cubicBezTo>
                <a:lnTo>
                  <a:pt x="1975" y="4969"/>
                </a:lnTo>
                <a:cubicBezTo>
                  <a:pt x="2367" y="7090"/>
                  <a:pt x="4189" y="8314"/>
                  <a:pt x="6051" y="8314"/>
                </a:cubicBezTo>
                <a:cubicBezTo>
                  <a:pt x="7208" y="8314"/>
                  <a:pt x="8380" y="7841"/>
                  <a:pt x="9235" y="6816"/>
                </a:cubicBezTo>
                <a:cubicBezTo>
                  <a:pt x="11510" y="4098"/>
                  <a:pt x="9583" y="1"/>
                  <a:pt x="613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22"/>
          <p:cNvSpPr/>
          <p:nvPr/>
        </p:nvSpPr>
        <p:spPr>
          <a:xfrm>
            <a:off x="-707421" y="2509753"/>
            <a:ext cx="195607" cy="1401284"/>
          </a:xfrm>
          <a:custGeom>
            <a:avLst/>
            <a:gdLst/>
            <a:ahLst/>
            <a:cxnLst/>
            <a:rect l="l" t="t" r="r" b="b"/>
            <a:pathLst>
              <a:path w="8152" h="58399" extrusionOk="0">
                <a:moveTo>
                  <a:pt x="5859" y="13438"/>
                </a:moveTo>
                <a:lnTo>
                  <a:pt x="6369" y="20634"/>
                </a:lnTo>
                <a:lnTo>
                  <a:pt x="1783" y="20634"/>
                </a:lnTo>
                <a:lnTo>
                  <a:pt x="2293" y="13438"/>
                </a:lnTo>
                <a:close/>
                <a:moveTo>
                  <a:pt x="4076" y="1"/>
                </a:moveTo>
                <a:lnTo>
                  <a:pt x="3376" y="1593"/>
                </a:lnTo>
                <a:cubicBezTo>
                  <a:pt x="2611" y="3312"/>
                  <a:pt x="0" y="8980"/>
                  <a:pt x="0" y="10254"/>
                </a:cubicBezTo>
                <a:cubicBezTo>
                  <a:pt x="64" y="11082"/>
                  <a:pt x="319" y="11909"/>
                  <a:pt x="765" y="12610"/>
                </a:cubicBezTo>
                <a:lnTo>
                  <a:pt x="191" y="20634"/>
                </a:lnTo>
                <a:lnTo>
                  <a:pt x="128" y="20634"/>
                </a:lnTo>
                <a:lnTo>
                  <a:pt x="128" y="21462"/>
                </a:lnTo>
                <a:lnTo>
                  <a:pt x="64" y="22226"/>
                </a:lnTo>
                <a:lnTo>
                  <a:pt x="128" y="22226"/>
                </a:lnTo>
                <a:lnTo>
                  <a:pt x="765" y="58399"/>
                </a:lnTo>
                <a:lnTo>
                  <a:pt x="7388" y="58399"/>
                </a:lnTo>
                <a:lnTo>
                  <a:pt x="8025" y="22163"/>
                </a:lnTo>
                <a:lnTo>
                  <a:pt x="8088" y="22163"/>
                </a:lnTo>
                <a:lnTo>
                  <a:pt x="8025" y="21398"/>
                </a:lnTo>
                <a:lnTo>
                  <a:pt x="8025" y="20571"/>
                </a:lnTo>
                <a:lnTo>
                  <a:pt x="7961" y="20571"/>
                </a:lnTo>
                <a:lnTo>
                  <a:pt x="7388" y="12546"/>
                </a:lnTo>
                <a:cubicBezTo>
                  <a:pt x="7833" y="11846"/>
                  <a:pt x="8088" y="11018"/>
                  <a:pt x="8152" y="10254"/>
                </a:cubicBezTo>
                <a:cubicBezTo>
                  <a:pt x="8152" y="8980"/>
                  <a:pt x="5605" y="3312"/>
                  <a:pt x="4840" y="1593"/>
                </a:cubicBezTo>
                <a:lnTo>
                  <a:pt x="4076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22"/>
          <p:cNvSpPr/>
          <p:nvPr/>
        </p:nvSpPr>
        <p:spPr>
          <a:xfrm>
            <a:off x="3578878" y="1713623"/>
            <a:ext cx="779358" cy="716707"/>
          </a:xfrm>
          <a:custGeom>
            <a:avLst/>
            <a:gdLst/>
            <a:ahLst/>
            <a:cxnLst/>
            <a:rect l="l" t="t" r="r" b="b"/>
            <a:pathLst>
              <a:path w="32480" h="29869" extrusionOk="0">
                <a:moveTo>
                  <a:pt x="27258" y="1592"/>
                </a:moveTo>
                <a:cubicBezTo>
                  <a:pt x="29232" y="1592"/>
                  <a:pt x="30888" y="3248"/>
                  <a:pt x="30888" y="5222"/>
                </a:cubicBezTo>
                <a:lnTo>
                  <a:pt x="30888" y="16112"/>
                </a:lnTo>
                <a:cubicBezTo>
                  <a:pt x="30888" y="18086"/>
                  <a:pt x="29232" y="19679"/>
                  <a:pt x="27258" y="19679"/>
                </a:cubicBezTo>
                <a:lnTo>
                  <a:pt x="24328" y="19679"/>
                </a:lnTo>
                <a:lnTo>
                  <a:pt x="18151" y="25856"/>
                </a:lnTo>
                <a:lnTo>
                  <a:pt x="18406" y="19679"/>
                </a:lnTo>
                <a:lnTo>
                  <a:pt x="5223" y="19679"/>
                </a:lnTo>
                <a:cubicBezTo>
                  <a:pt x="3249" y="19679"/>
                  <a:pt x="1593" y="18086"/>
                  <a:pt x="1593" y="16112"/>
                </a:cubicBezTo>
                <a:lnTo>
                  <a:pt x="1593" y="5222"/>
                </a:lnTo>
                <a:cubicBezTo>
                  <a:pt x="1593" y="3248"/>
                  <a:pt x="3249" y="1592"/>
                  <a:pt x="5223" y="1592"/>
                </a:cubicBezTo>
                <a:close/>
                <a:moveTo>
                  <a:pt x="5223" y="0"/>
                </a:moveTo>
                <a:cubicBezTo>
                  <a:pt x="2357" y="0"/>
                  <a:pt x="1" y="2357"/>
                  <a:pt x="1" y="5222"/>
                </a:cubicBezTo>
                <a:lnTo>
                  <a:pt x="1" y="16112"/>
                </a:lnTo>
                <a:cubicBezTo>
                  <a:pt x="1" y="18978"/>
                  <a:pt x="2357" y="21271"/>
                  <a:pt x="5223" y="21271"/>
                </a:cubicBezTo>
                <a:lnTo>
                  <a:pt x="16750" y="21271"/>
                </a:lnTo>
                <a:lnTo>
                  <a:pt x="16431" y="29868"/>
                </a:lnTo>
                <a:lnTo>
                  <a:pt x="25029" y="21271"/>
                </a:lnTo>
                <a:lnTo>
                  <a:pt x="27258" y="21271"/>
                </a:lnTo>
                <a:cubicBezTo>
                  <a:pt x="30187" y="21271"/>
                  <a:pt x="32480" y="18978"/>
                  <a:pt x="32480" y="16112"/>
                </a:cubicBezTo>
                <a:lnTo>
                  <a:pt x="32480" y="5222"/>
                </a:lnTo>
                <a:cubicBezTo>
                  <a:pt x="32480" y="2357"/>
                  <a:pt x="30123" y="0"/>
                  <a:pt x="2725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22"/>
          <p:cNvSpPr/>
          <p:nvPr/>
        </p:nvSpPr>
        <p:spPr>
          <a:xfrm>
            <a:off x="-1387439" y="827319"/>
            <a:ext cx="932182" cy="716707"/>
          </a:xfrm>
          <a:custGeom>
            <a:avLst/>
            <a:gdLst/>
            <a:ahLst/>
            <a:cxnLst/>
            <a:rect l="l" t="t" r="r" b="b"/>
            <a:pathLst>
              <a:path w="38849" h="29869" extrusionOk="0">
                <a:moveTo>
                  <a:pt x="33626" y="1593"/>
                </a:moveTo>
                <a:cubicBezTo>
                  <a:pt x="35600" y="1593"/>
                  <a:pt x="37256" y="3248"/>
                  <a:pt x="37256" y="5223"/>
                </a:cubicBezTo>
                <a:lnTo>
                  <a:pt x="37256" y="16113"/>
                </a:lnTo>
                <a:cubicBezTo>
                  <a:pt x="37256" y="18087"/>
                  <a:pt x="35600" y="19679"/>
                  <a:pt x="33626" y="19743"/>
                </a:cubicBezTo>
                <a:lnTo>
                  <a:pt x="30697" y="19743"/>
                </a:lnTo>
                <a:lnTo>
                  <a:pt x="24519" y="25856"/>
                </a:lnTo>
                <a:lnTo>
                  <a:pt x="24774" y="19679"/>
                </a:lnTo>
                <a:lnTo>
                  <a:pt x="5223" y="19679"/>
                </a:lnTo>
                <a:cubicBezTo>
                  <a:pt x="3249" y="19679"/>
                  <a:pt x="1593" y="18087"/>
                  <a:pt x="1593" y="16113"/>
                </a:cubicBezTo>
                <a:lnTo>
                  <a:pt x="1593" y="5223"/>
                </a:lnTo>
                <a:cubicBezTo>
                  <a:pt x="1593" y="3248"/>
                  <a:pt x="3249" y="1593"/>
                  <a:pt x="5223" y="1593"/>
                </a:cubicBezTo>
                <a:close/>
                <a:moveTo>
                  <a:pt x="5223" y="1"/>
                </a:moveTo>
                <a:cubicBezTo>
                  <a:pt x="2357" y="1"/>
                  <a:pt x="1" y="2357"/>
                  <a:pt x="1" y="5223"/>
                </a:cubicBezTo>
                <a:lnTo>
                  <a:pt x="1" y="16113"/>
                </a:lnTo>
                <a:cubicBezTo>
                  <a:pt x="1" y="18978"/>
                  <a:pt x="2357" y="21335"/>
                  <a:pt x="5223" y="21335"/>
                </a:cubicBezTo>
                <a:lnTo>
                  <a:pt x="23118" y="21335"/>
                </a:lnTo>
                <a:lnTo>
                  <a:pt x="22800" y="29868"/>
                </a:lnTo>
                <a:lnTo>
                  <a:pt x="31397" y="21335"/>
                </a:lnTo>
                <a:lnTo>
                  <a:pt x="33626" y="21335"/>
                </a:lnTo>
                <a:cubicBezTo>
                  <a:pt x="36556" y="21271"/>
                  <a:pt x="38848" y="18978"/>
                  <a:pt x="38848" y="16113"/>
                </a:cubicBezTo>
                <a:lnTo>
                  <a:pt x="38848" y="5223"/>
                </a:lnTo>
                <a:cubicBezTo>
                  <a:pt x="38848" y="2357"/>
                  <a:pt x="36556" y="1"/>
                  <a:pt x="33626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22"/>
          <p:cNvSpPr/>
          <p:nvPr/>
        </p:nvSpPr>
        <p:spPr>
          <a:xfrm>
            <a:off x="3328274" y="2971248"/>
            <a:ext cx="236879" cy="1473101"/>
          </a:xfrm>
          <a:custGeom>
            <a:avLst/>
            <a:gdLst/>
            <a:ahLst/>
            <a:cxnLst/>
            <a:rect l="l" t="t" r="r" b="b"/>
            <a:pathLst>
              <a:path w="9872" h="61392" extrusionOk="0">
                <a:moveTo>
                  <a:pt x="6751" y="16431"/>
                </a:moveTo>
                <a:lnTo>
                  <a:pt x="7261" y="23563"/>
                </a:lnTo>
                <a:lnTo>
                  <a:pt x="2675" y="23563"/>
                </a:lnTo>
                <a:lnTo>
                  <a:pt x="3121" y="16431"/>
                </a:lnTo>
                <a:close/>
                <a:moveTo>
                  <a:pt x="4522" y="0"/>
                </a:moveTo>
                <a:cubicBezTo>
                  <a:pt x="3312" y="2229"/>
                  <a:pt x="1" y="8661"/>
                  <a:pt x="1" y="10890"/>
                </a:cubicBezTo>
                <a:cubicBezTo>
                  <a:pt x="1" y="12482"/>
                  <a:pt x="765" y="13947"/>
                  <a:pt x="1975" y="14902"/>
                </a:cubicBezTo>
                <a:lnTo>
                  <a:pt x="1657" y="14902"/>
                </a:lnTo>
                <a:lnTo>
                  <a:pt x="1020" y="23627"/>
                </a:lnTo>
                <a:lnTo>
                  <a:pt x="956" y="23627"/>
                </a:lnTo>
                <a:lnTo>
                  <a:pt x="956" y="24455"/>
                </a:lnTo>
                <a:lnTo>
                  <a:pt x="956" y="25219"/>
                </a:lnTo>
                <a:lnTo>
                  <a:pt x="1020" y="25219"/>
                </a:lnTo>
                <a:lnTo>
                  <a:pt x="1593" y="61391"/>
                </a:lnTo>
                <a:lnTo>
                  <a:pt x="8216" y="61391"/>
                </a:lnTo>
                <a:lnTo>
                  <a:pt x="8853" y="25219"/>
                </a:lnTo>
                <a:lnTo>
                  <a:pt x="8916" y="25219"/>
                </a:lnTo>
                <a:lnTo>
                  <a:pt x="8853" y="24455"/>
                </a:lnTo>
                <a:lnTo>
                  <a:pt x="8853" y="23627"/>
                </a:lnTo>
                <a:lnTo>
                  <a:pt x="8789" y="23627"/>
                </a:lnTo>
                <a:lnTo>
                  <a:pt x="8216" y="14902"/>
                </a:lnTo>
                <a:lnTo>
                  <a:pt x="7834" y="14902"/>
                </a:lnTo>
                <a:cubicBezTo>
                  <a:pt x="9108" y="13947"/>
                  <a:pt x="9872" y="12482"/>
                  <a:pt x="9872" y="10890"/>
                </a:cubicBezTo>
                <a:cubicBezTo>
                  <a:pt x="9872" y="8661"/>
                  <a:pt x="6560" y="2229"/>
                  <a:pt x="5350" y="0"/>
                </a:cubicBezTo>
                <a:lnTo>
                  <a:pt x="5350" y="9553"/>
                </a:lnTo>
                <a:cubicBezTo>
                  <a:pt x="7261" y="10062"/>
                  <a:pt x="6879" y="12801"/>
                  <a:pt x="4904" y="12801"/>
                </a:cubicBezTo>
                <a:cubicBezTo>
                  <a:pt x="2994" y="12801"/>
                  <a:pt x="2612" y="10062"/>
                  <a:pt x="4522" y="9553"/>
                </a:cubicBezTo>
                <a:lnTo>
                  <a:pt x="452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22"/>
          <p:cNvSpPr/>
          <p:nvPr/>
        </p:nvSpPr>
        <p:spPr>
          <a:xfrm>
            <a:off x="3759681" y="2919947"/>
            <a:ext cx="126382" cy="71193"/>
          </a:xfrm>
          <a:custGeom>
            <a:avLst/>
            <a:gdLst/>
            <a:ahLst/>
            <a:cxnLst/>
            <a:rect l="l" t="t" r="r" b="b"/>
            <a:pathLst>
              <a:path w="5267" h="2967" extrusionOk="0">
                <a:moveTo>
                  <a:pt x="1179" y="1"/>
                </a:moveTo>
                <a:cubicBezTo>
                  <a:pt x="396" y="1"/>
                  <a:pt x="0" y="1235"/>
                  <a:pt x="936" y="1565"/>
                </a:cubicBezTo>
                <a:cubicBezTo>
                  <a:pt x="1891" y="1947"/>
                  <a:pt x="2846" y="2329"/>
                  <a:pt x="3802" y="2839"/>
                </a:cubicBezTo>
                <a:cubicBezTo>
                  <a:pt x="3865" y="2902"/>
                  <a:pt x="3993" y="2966"/>
                  <a:pt x="4120" y="2966"/>
                </a:cubicBezTo>
                <a:cubicBezTo>
                  <a:pt x="4948" y="2966"/>
                  <a:pt x="5266" y="1820"/>
                  <a:pt x="4502" y="1438"/>
                </a:cubicBezTo>
                <a:cubicBezTo>
                  <a:pt x="3547" y="928"/>
                  <a:pt x="2528" y="482"/>
                  <a:pt x="1573" y="100"/>
                </a:cubicBezTo>
                <a:cubicBezTo>
                  <a:pt x="1434" y="31"/>
                  <a:pt x="1302" y="1"/>
                  <a:pt x="1179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22"/>
          <p:cNvSpPr/>
          <p:nvPr/>
        </p:nvSpPr>
        <p:spPr>
          <a:xfrm>
            <a:off x="4206947" y="3632911"/>
            <a:ext cx="151288" cy="169645"/>
          </a:xfrm>
          <a:custGeom>
            <a:avLst/>
            <a:gdLst/>
            <a:ahLst/>
            <a:cxnLst/>
            <a:rect l="l" t="t" r="r" b="b"/>
            <a:pathLst>
              <a:path w="6305" h="7070" extrusionOk="0">
                <a:moveTo>
                  <a:pt x="3121" y="0"/>
                </a:moveTo>
                <a:cubicBezTo>
                  <a:pt x="2675" y="0"/>
                  <a:pt x="2293" y="319"/>
                  <a:pt x="2293" y="765"/>
                </a:cubicBezTo>
                <a:lnTo>
                  <a:pt x="0" y="765"/>
                </a:lnTo>
                <a:lnTo>
                  <a:pt x="0" y="7069"/>
                </a:lnTo>
                <a:lnTo>
                  <a:pt x="6305" y="7069"/>
                </a:lnTo>
                <a:lnTo>
                  <a:pt x="6305" y="828"/>
                </a:lnTo>
                <a:lnTo>
                  <a:pt x="3885" y="828"/>
                </a:lnTo>
                <a:lnTo>
                  <a:pt x="3885" y="765"/>
                </a:lnTo>
                <a:cubicBezTo>
                  <a:pt x="3885" y="319"/>
                  <a:pt x="3566" y="0"/>
                  <a:pt x="312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22"/>
          <p:cNvSpPr/>
          <p:nvPr/>
        </p:nvSpPr>
        <p:spPr>
          <a:xfrm>
            <a:off x="3902835" y="2990972"/>
            <a:ext cx="301065" cy="314934"/>
          </a:xfrm>
          <a:custGeom>
            <a:avLst/>
            <a:gdLst/>
            <a:ahLst/>
            <a:cxnLst/>
            <a:rect l="l" t="t" r="r" b="b"/>
            <a:pathLst>
              <a:path w="12547" h="13125" extrusionOk="0">
                <a:moveTo>
                  <a:pt x="920" y="1"/>
                </a:moveTo>
                <a:cubicBezTo>
                  <a:pt x="664" y="1"/>
                  <a:pt x="420" y="141"/>
                  <a:pt x="256" y="388"/>
                </a:cubicBezTo>
                <a:cubicBezTo>
                  <a:pt x="1" y="707"/>
                  <a:pt x="128" y="1216"/>
                  <a:pt x="510" y="1471"/>
                </a:cubicBezTo>
                <a:cubicBezTo>
                  <a:pt x="1338" y="2044"/>
                  <a:pt x="2166" y="2617"/>
                  <a:pt x="2994" y="3318"/>
                </a:cubicBezTo>
                <a:cubicBezTo>
                  <a:pt x="3121" y="3381"/>
                  <a:pt x="3312" y="3445"/>
                  <a:pt x="3504" y="3445"/>
                </a:cubicBezTo>
                <a:lnTo>
                  <a:pt x="3567" y="3445"/>
                </a:lnTo>
                <a:lnTo>
                  <a:pt x="3567" y="9049"/>
                </a:lnTo>
                <a:lnTo>
                  <a:pt x="9490" y="9049"/>
                </a:lnTo>
                <a:cubicBezTo>
                  <a:pt x="9171" y="9304"/>
                  <a:pt x="9108" y="9750"/>
                  <a:pt x="9299" y="10068"/>
                </a:cubicBezTo>
                <a:cubicBezTo>
                  <a:pt x="9936" y="10960"/>
                  <a:pt x="10445" y="11851"/>
                  <a:pt x="10955" y="12743"/>
                </a:cubicBezTo>
                <a:cubicBezTo>
                  <a:pt x="11082" y="12998"/>
                  <a:pt x="11337" y="13125"/>
                  <a:pt x="11655" y="13125"/>
                </a:cubicBezTo>
                <a:cubicBezTo>
                  <a:pt x="11782" y="13125"/>
                  <a:pt x="11910" y="13125"/>
                  <a:pt x="12037" y="12998"/>
                </a:cubicBezTo>
                <a:cubicBezTo>
                  <a:pt x="12419" y="12807"/>
                  <a:pt x="12547" y="12361"/>
                  <a:pt x="12356" y="11915"/>
                </a:cubicBezTo>
                <a:cubicBezTo>
                  <a:pt x="11846" y="11023"/>
                  <a:pt x="11273" y="10068"/>
                  <a:pt x="10636" y="9177"/>
                </a:cubicBezTo>
                <a:cubicBezTo>
                  <a:pt x="10445" y="8922"/>
                  <a:pt x="10190" y="8858"/>
                  <a:pt x="9872" y="8858"/>
                </a:cubicBezTo>
                <a:lnTo>
                  <a:pt x="9872" y="2744"/>
                </a:lnTo>
                <a:lnTo>
                  <a:pt x="4268" y="2744"/>
                </a:lnTo>
                <a:cubicBezTo>
                  <a:pt x="4268" y="2490"/>
                  <a:pt x="4204" y="2235"/>
                  <a:pt x="4013" y="2044"/>
                </a:cubicBezTo>
                <a:cubicBezTo>
                  <a:pt x="3121" y="1407"/>
                  <a:pt x="2230" y="707"/>
                  <a:pt x="1338" y="133"/>
                </a:cubicBezTo>
                <a:cubicBezTo>
                  <a:pt x="1203" y="43"/>
                  <a:pt x="1060" y="1"/>
                  <a:pt x="92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22"/>
          <p:cNvSpPr/>
          <p:nvPr/>
        </p:nvSpPr>
        <p:spPr>
          <a:xfrm>
            <a:off x="3358844" y="2801628"/>
            <a:ext cx="234863" cy="151288"/>
          </a:xfrm>
          <a:custGeom>
            <a:avLst/>
            <a:gdLst/>
            <a:ahLst/>
            <a:cxnLst/>
            <a:rect l="l" t="t" r="r" b="b"/>
            <a:pathLst>
              <a:path w="9788" h="6305" extrusionOk="0">
                <a:moveTo>
                  <a:pt x="0" y="0"/>
                </a:moveTo>
                <a:lnTo>
                  <a:pt x="0" y="6305"/>
                </a:lnTo>
                <a:lnTo>
                  <a:pt x="6305" y="6305"/>
                </a:lnTo>
                <a:lnTo>
                  <a:pt x="6305" y="4140"/>
                </a:lnTo>
                <a:cubicBezTo>
                  <a:pt x="7133" y="4140"/>
                  <a:pt x="7834" y="4203"/>
                  <a:pt x="8598" y="4267"/>
                </a:cubicBezTo>
                <a:lnTo>
                  <a:pt x="8725" y="4267"/>
                </a:lnTo>
                <a:cubicBezTo>
                  <a:pt x="8745" y="4268"/>
                  <a:pt x="8765" y="4269"/>
                  <a:pt x="8784" y="4269"/>
                </a:cubicBezTo>
                <a:cubicBezTo>
                  <a:pt x="9746" y="4269"/>
                  <a:pt x="9788" y="2737"/>
                  <a:pt x="8789" y="2675"/>
                </a:cubicBezTo>
                <a:cubicBezTo>
                  <a:pt x="7961" y="2611"/>
                  <a:pt x="7133" y="2548"/>
                  <a:pt x="6305" y="2548"/>
                </a:cubicBezTo>
                <a:lnTo>
                  <a:pt x="630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22"/>
          <p:cNvSpPr/>
          <p:nvPr/>
        </p:nvSpPr>
        <p:spPr>
          <a:xfrm>
            <a:off x="4240660" y="3481406"/>
            <a:ext cx="56460" cy="113328"/>
          </a:xfrm>
          <a:custGeom>
            <a:avLst/>
            <a:gdLst/>
            <a:ahLst/>
            <a:cxnLst/>
            <a:rect l="l" t="t" r="r" b="b"/>
            <a:pathLst>
              <a:path w="2353" h="4723" extrusionOk="0">
                <a:moveTo>
                  <a:pt x="968" y="1"/>
                </a:moveTo>
                <a:cubicBezTo>
                  <a:pt x="491" y="1"/>
                  <a:pt x="1" y="395"/>
                  <a:pt x="187" y="1029"/>
                </a:cubicBezTo>
                <a:cubicBezTo>
                  <a:pt x="378" y="1984"/>
                  <a:pt x="569" y="3003"/>
                  <a:pt x="697" y="4022"/>
                </a:cubicBezTo>
                <a:cubicBezTo>
                  <a:pt x="760" y="4404"/>
                  <a:pt x="1079" y="4722"/>
                  <a:pt x="1524" y="4722"/>
                </a:cubicBezTo>
                <a:lnTo>
                  <a:pt x="1588" y="4722"/>
                </a:lnTo>
                <a:cubicBezTo>
                  <a:pt x="2034" y="4659"/>
                  <a:pt x="2352" y="4276"/>
                  <a:pt x="2289" y="3831"/>
                </a:cubicBezTo>
                <a:cubicBezTo>
                  <a:pt x="2161" y="2748"/>
                  <a:pt x="1970" y="1729"/>
                  <a:pt x="1716" y="646"/>
                </a:cubicBezTo>
                <a:cubicBezTo>
                  <a:pt x="1636" y="198"/>
                  <a:pt x="1306" y="1"/>
                  <a:pt x="96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22"/>
          <p:cNvSpPr/>
          <p:nvPr/>
        </p:nvSpPr>
        <p:spPr>
          <a:xfrm>
            <a:off x="3623197" y="2875820"/>
            <a:ext cx="116160" cy="57252"/>
          </a:xfrm>
          <a:custGeom>
            <a:avLst/>
            <a:gdLst/>
            <a:ahLst/>
            <a:cxnLst/>
            <a:rect l="l" t="t" r="r" b="b"/>
            <a:pathLst>
              <a:path w="4841" h="2386" extrusionOk="0">
                <a:moveTo>
                  <a:pt x="759" y="0"/>
                </a:moveTo>
                <a:cubicBezTo>
                  <a:pt x="402" y="0"/>
                  <a:pt x="118" y="287"/>
                  <a:pt x="64" y="666"/>
                </a:cubicBezTo>
                <a:cubicBezTo>
                  <a:pt x="1" y="1111"/>
                  <a:pt x="255" y="1557"/>
                  <a:pt x="701" y="1621"/>
                </a:cubicBezTo>
                <a:cubicBezTo>
                  <a:pt x="1720" y="1812"/>
                  <a:pt x="2739" y="2067"/>
                  <a:pt x="3694" y="2385"/>
                </a:cubicBezTo>
                <a:lnTo>
                  <a:pt x="3949" y="2385"/>
                </a:lnTo>
                <a:cubicBezTo>
                  <a:pt x="4268" y="2321"/>
                  <a:pt x="4586" y="2130"/>
                  <a:pt x="4713" y="1812"/>
                </a:cubicBezTo>
                <a:cubicBezTo>
                  <a:pt x="4841" y="1366"/>
                  <a:pt x="4586" y="920"/>
                  <a:pt x="4140" y="793"/>
                </a:cubicBezTo>
                <a:cubicBezTo>
                  <a:pt x="3121" y="475"/>
                  <a:pt x="2102" y="220"/>
                  <a:pt x="956" y="29"/>
                </a:cubicBezTo>
                <a:cubicBezTo>
                  <a:pt x="889" y="10"/>
                  <a:pt x="823" y="0"/>
                  <a:pt x="75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22"/>
          <p:cNvSpPr/>
          <p:nvPr/>
        </p:nvSpPr>
        <p:spPr>
          <a:xfrm>
            <a:off x="4191423" y="3335613"/>
            <a:ext cx="73593" cy="110881"/>
          </a:xfrm>
          <a:custGeom>
            <a:avLst/>
            <a:gdLst/>
            <a:ahLst/>
            <a:cxnLst/>
            <a:rect l="l" t="t" r="r" b="b"/>
            <a:pathLst>
              <a:path w="3067" h="4621" extrusionOk="0">
                <a:moveTo>
                  <a:pt x="1048" y="1"/>
                </a:moveTo>
                <a:cubicBezTo>
                  <a:pt x="518" y="1"/>
                  <a:pt x="0" y="525"/>
                  <a:pt x="329" y="1182"/>
                </a:cubicBezTo>
                <a:cubicBezTo>
                  <a:pt x="711" y="2074"/>
                  <a:pt x="1093" y="3092"/>
                  <a:pt x="1411" y="4048"/>
                </a:cubicBezTo>
                <a:cubicBezTo>
                  <a:pt x="1539" y="4366"/>
                  <a:pt x="1857" y="4621"/>
                  <a:pt x="2175" y="4621"/>
                </a:cubicBezTo>
                <a:cubicBezTo>
                  <a:pt x="2239" y="4621"/>
                  <a:pt x="2366" y="4621"/>
                  <a:pt x="2430" y="4557"/>
                </a:cubicBezTo>
                <a:cubicBezTo>
                  <a:pt x="2812" y="4430"/>
                  <a:pt x="3067" y="3984"/>
                  <a:pt x="2940" y="3538"/>
                </a:cubicBezTo>
                <a:cubicBezTo>
                  <a:pt x="2621" y="2519"/>
                  <a:pt x="2239" y="1500"/>
                  <a:pt x="1793" y="545"/>
                </a:cubicBezTo>
                <a:cubicBezTo>
                  <a:pt x="1635" y="160"/>
                  <a:pt x="1340" y="1"/>
                  <a:pt x="104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22"/>
          <p:cNvSpPr/>
          <p:nvPr/>
        </p:nvSpPr>
        <p:spPr>
          <a:xfrm>
            <a:off x="-1914609" y="1987070"/>
            <a:ext cx="215475" cy="415737"/>
          </a:xfrm>
          <a:custGeom>
            <a:avLst/>
            <a:gdLst/>
            <a:ahLst/>
            <a:cxnLst/>
            <a:rect l="l" t="t" r="r" b="b"/>
            <a:pathLst>
              <a:path w="8980" h="17326" extrusionOk="0">
                <a:moveTo>
                  <a:pt x="5509" y="0"/>
                </a:moveTo>
                <a:cubicBezTo>
                  <a:pt x="5187" y="0"/>
                  <a:pt x="4877" y="174"/>
                  <a:pt x="4776" y="577"/>
                </a:cubicBezTo>
                <a:cubicBezTo>
                  <a:pt x="4458" y="1659"/>
                  <a:pt x="4267" y="2742"/>
                  <a:pt x="4076" y="3761"/>
                </a:cubicBezTo>
                <a:cubicBezTo>
                  <a:pt x="4012" y="4079"/>
                  <a:pt x="4076" y="4334"/>
                  <a:pt x="4331" y="4525"/>
                </a:cubicBezTo>
                <a:lnTo>
                  <a:pt x="0" y="8856"/>
                </a:lnTo>
                <a:lnTo>
                  <a:pt x="4012" y="12868"/>
                </a:lnTo>
                <a:cubicBezTo>
                  <a:pt x="3757" y="12995"/>
                  <a:pt x="3694" y="13250"/>
                  <a:pt x="3694" y="13505"/>
                </a:cubicBezTo>
                <a:cubicBezTo>
                  <a:pt x="3821" y="14587"/>
                  <a:pt x="4012" y="15670"/>
                  <a:pt x="4203" y="16689"/>
                </a:cubicBezTo>
                <a:cubicBezTo>
                  <a:pt x="4267" y="17071"/>
                  <a:pt x="4585" y="17326"/>
                  <a:pt x="4967" y="17326"/>
                </a:cubicBezTo>
                <a:lnTo>
                  <a:pt x="5158" y="17326"/>
                </a:lnTo>
                <a:cubicBezTo>
                  <a:pt x="5541" y="17262"/>
                  <a:pt x="5859" y="16816"/>
                  <a:pt x="5732" y="16434"/>
                </a:cubicBezTo>
                <a:cubicBezTo>
                  <a:pt x="5541" y="15415"/>
                  <a:pt x="5413" y="14396"/>
                  <a:pt x="5286" y="13377"/>
                </a:cubicBezTo>
                <a:cubicBezTo>
                  <a:pt x="5222" y="13123"/>
                  <a:pt x="5158" y="12932"/>
                  <a:pt x="4967" y="12804"/>
                </a:cubicBezTo>
                <a:lnTo>
                  <a:pt x="8979" y="8856"/>
                </a:lnTo>
                <a:lnTo>
                  <a:pt x="4776" y="4716"/>
                </a:lnTo>
                <a:lnTo>
                  <a:pt x="4840" y="4716"/>
                </a:lnTo>
                <a:cubicBezTo>
                  <a:pt x="5222" y="4716"/>
                  <a:pt x="5541" y="4462"/>
                  <a:pt x="5668" y="4079"/>
                </a:cubicBezTo>
                <a:cubicBezTo>
                  <a:pt x="5859" y="3061"/>
                  <a:pt x="6050" y="2042"/>
                  <a:pt x="6368" y="1023"/>
                </a:cubicBezTo>
                <a:cubicBezTo>
                  <a:pt x="6522" y="407"/>
                  <a:pt x="6001" y="0"/>
                  <a:pt x="5509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22"/>
          <p:cNvSpPr/>
          <p:nvPr/>
        </p:nvSpPr>
        <p:spPr>
          <a:xfrm>
            <a:off x="-1742565" y="2580202"/>
            <a:ext cx="87750" cy="103778"/>
          </a:xfrm>
          <a:custGeom>
            <a:avLst/>
            <a:gdLst/>
            <a:ahLst/>
            <a:cxnLst/>
            <a:rect l="l" t="t" r="r" b="b"/>
            <a:pathLst>
              <a:path w="3657" h="4325" extrusionOk="0">
                <a:moveTo>
                  <a:pt x="1064" y="1"/>
                </a:moveTo>
                <a:cubicBezTo>
                  <a:pt x="528" y="1"/>
                  <a:pt x="1" y="559"/>
                  <a:pt x="345" y="1204"/>
                </a:cubicBezTo>
                <a:cubicBezTo>
                  <a:pt x="918" y="2159"/>
                  <a:pt x="1427" y="3051"/>
                  <a:pt x="2064" y="3942"/>
                </a:cubicBezTo>
                <a:cubicBezTo>
                  <a:pt x="2192" y="4197"/>
                  <a:pt x="2446" y="4325"/>
                  <a:pt x="2701" y="4325"/>
                </a:cubicBezTo>
                <a:cubicBezTo>
                  <a:pt x="2892" y="4325"/>
                  <a:pt x="3019" y="4261"/>
                  <a:pt x="3147" y="4197"/>
                </a:cubicBezTo>
                <a:cubicBezTo>
                  <a:pt x="3529" y="3942"/>
                  <a:pt x="3656" y="3433"/>
                  <a:pt x="3402" y="3051"/>
                </a:cubicBezTo>
                <a:cubicBezTo>
                  <a:pt x="2828" y="2223"/>
                  <a:pt x="2255" y="1331"/>
                  <a:pt x="1746" y="440"/>
                </a:cubicBezTo>
                <a:cubicBezTo>
                  <a:pt x="1580" y="130"/>
                  <a:pt x="1321" y="1"/>
                  <a:pt x="1064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22"/>
          <p:cNvSpPr/>
          <p:nvPr/>
        </p:nvSpPr>
        <p:spPr>
          <a:xfrm>
            <a:off x="-1796962" y="2440191"/>
            <a:ext cx="68794" cy="109321"/>
          </a:xfrm>
          <a:custGeom>
            <a:avLst/>
            <a:gdLst/>
            <a:ahLst/>
            <a:cxnLst/>
            <a:rect l="l" t="t" r="r" b="b"/>
            <a:pathLst>
              <a:path w="2867" h="4556" extrusionOk="0">
                <a:moveTo>
                  <a:pt x="908" y="1"/>
                </a:moveTo>
                <a:cubicBezTo>
                  <a:pt x="839" y="1"/>
                  <a:pt x="769" y="11"/>
                  <a:pt x="701" y="34"/>
                </a:cubicBezTo>
                <a:cubicBezTo>
                  <a:pt x="255" y="161"/>
                  <a:pt x="1" y="607"/>
                  <a:pt x="128" y="989"/>
                </a:cubicBezTo>
                <a:cubicBezTo>
                  <a:pt x="446" y="2072"/>
                  <a:pt x="829" y="3091"/>
                  <a:pt x="1274" y="4046"/>
                </a:cubicBezTo>
                <a:cubicBezTo>
                  <a:pt x="1402" y="4364"/>
                  <a:pt x="1656" y="4555"/>
                  <a:pt x="1975" y="4555"/>
                </a:cubicBezTo>
                <a:cubicBezTo>
                  <a:pt x="2102" y="4555"/>
                  <a:pt x="2230" y="4555"/>
                  <a:pt x="2293" y="4492"/>
                </a:cubicBezTo>
                <a:cubicBezTo>
                  <a:pt x="2675" y="4301"/>
                  <a:pt x="2866" y="3855"/>
                  <a:pt x="2675" y="3473"/>
                </a:cubicBezTo>
                <a:cubicBezTo>
                  <a:pt x="2293" y="2517"/>
                  <a:pt x="1911" y="1499"/>
                  <a:pt x="1656" y="543"/>
                </a:cubicBezTo>
                <a:cubicBezTo>
                  <a:pt x="1552" y="229"/>
                  <a:pt x="1231" y="1"/>
                  <a:pt x="908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22"/>
          <p:cNvSpPr/>
          <p:nvPr/>
        </p:nvSpPr>
        <p:spPr>
          <a:xfrm>
            <a:off x="-1778629" y="1845187"/>
            <a:ext cx="77552" cy="108361"/>
          </a:xfrm>
          <a:custGeom>
            <a:avLst/>
            <a:gdLst/>
            <a:ahLst/>
            <a:cxnLst/>
            <a:rect l="l" t="t" r="r" b="b"/>
            <a:pathLst>
              <a:path w="3232" h="4516" extrusionOk="0">
                <a:moveTo>
                  <a:pt x="2170" y="1"/>
                </a:moveTo>
                <a:cubicBezTo>
                  <a:pt x="1919" y="1"/>
                  <a:pt x="1674" y="130"/>
                  <a:pt x="1529" y="440"/>
                </a:cubicBezTo>
                <a:cubicBezTo>
                  <a:pt x="1020" y="1395"/>
                  <a:pt x="574" y="2414"/>
                  <a:pt x="192" y="3433"/>
                </a:cubicBezTo>
                <a:cubicBezTo>
                  <a:pt x="1" y="3815"/>
                  <a:pt x="192" y="4325"/>
                  <a:pt x="638" y="4516"/>
                </a:cubicBezTo>
                <a:lnTo>
                  <a:pt x="892" y="4516"/>
                </a:lnTo>
                <a:cubicBezTo>
                  <a:pt x="1211" y="4516"/>
                  <a:pt x="1529" y="4325"/>
                  <a:pt x="1657" y="4006"/>
                </a:cubicBezTo>
                <a:cubicBezTo>
                  <a:pt x="2039" y="3051"/>
                  <a:pt x="2421" y="2096"/>
                  <a:pt x="2930" y="1204"/>
                </a:cubicBezTo>
                <a:cubicBezTo>
                  <a:pt x="3231" y="559"/>
                  <a:pt x="2690" y="1"/>
                  <a:pt x="2170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22"/>
          <p:cNvSpPr/>
          <p:nvPr/>
        </p:nvSpPr>
        <p:spPr>
          <a:xfrm>
            <a:off x="-1647209" y="1518015"/>
            <a:ext cx="213963" cy="213963"/>
          </a:xfrm>
          <a:custGeom>
            <a:avLst/>
            <a:gdLst/>
            <a:ahLst/>
            <a:cxnLst/>
            <a:rect l="l" t="t" r="r" b="b"/>
            <a:pathLst>
              <a:path w="8917" h="8917" extrusionOk="0">
                <a:moveTo>
                  <a:pt x="4459" y="1"/>
                </a:moveTo>
                <a:lnTo>
                  <a:pt x="1" y="4459"/>
                </a:lnTo>
                <a:lnTo>
                  <a:pt x="1656" y="6114"/>
                </a:lnTo>
                <a:lnTo>
                  <a:pt x="1656" y="6178"/>
                </a:lnTo>
                <a:cubicBezTo>
                  <a:pt x="1338" y="6496"/>
                  <a:pt x="1338" y="7006"/>
                  <a:pt x="1656" y="7324"/>
                </a:cubicBezTo>
                <a:cubicBezTo>
                  <a:pt x="1784" y="7452"/>
                  <a:pt x="1975" y="7515"/>
                  <a:pt x="2230" y="7515"/>
                </a:cubicBezTo>
                <a:cubicBezTo>
                  <a:pt x="2421" y="7515"/>
                  <a:pt x="2612" y="7452"/>
                  <a:pt x="2803" y="7261"/>
                </a:cubicBezTo>
                <a:lnTo>
                  <a:pt x="4459" y="8916"/>
                </a:lnTo>
                <a:lnTo>
                  <a:pt x="8916" y="4459"/>
                </a:lnTo>
                <a:lnTo>
                  <a:pt x="4459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22"/>
          <p:cNvSpPr/>
          <p:nvPr/>
        </p:nvSpPr>
        <p:spPr>
          <a:xfrm>
            <a:off x="-1709860" y="1717486"/>
            <a:ext cx="87126" cy="100059"/>
          </a:xfrm>
          <a:custGeom>
            <a:avLst/>
            <a:gdLst/>
            <a:ahLst/>
            <a:cxnLst/>
            <a:rect l="l" t="t" r="r" b="b"/>
            <a:pathLst>
              <a:path w="3631" h="4170" extrusionOk="0">
                <a:moveTo>
                  <a:pt x="2782" y="0"/>
                </a:moveTo>
                <a:cubicBezTo>
                  <a:pt x="2549" y="0"/>
                  <a:pt x="2314" y="100"/>
                  <a:pt x="2166" y="285"/>
                </a:cubicBezTo>
                <a:cubicBezTo>
                  <a:pt x="1465" y="1113"/>
                  <a:pt x="829" y="2005"/>
                  <a:pt x="255" y="2960"/>
                </a:cubicBezTo>
                <a:cubicBezTo>
                  <a:pt x="1" y="3342"/>
                  <a:pt x="128" y="3788"/>
                  <a:pt x="510" y="4042"/>
                </a:cubicBezTo>
                <a:cubicBezTo>
                  <a:pt x="637" y="4106"/>
                  <a:pt x="765" y="4170"/>
                  <a:pt x="892" y="4170"/>
                </a:cubicBezTo>
                <a:cubicBezTo>
                  <a:pt x="1211" y="4170"/>
                  <a:pt x="1465" y="4042"/>
                  <a:pt x="1593" y="3788"/>
                </a:cubicBezTo>
                <a:cubicBezTo>
                  <a:pt x="2166" y="2960"/>
                  <a:pt x="2739" y="2068"/>
                  <a:pt x="3376" y="1304"/>
                </a:cubicBezTo>
                <a:cubicBezTo>
                  <a:pt x="3631" y="922"/>
                  <a:pt x="3567" y="412"/>
                  <a:pt x="3249" y="158"/>
                </a:cubicBezTo>
                <a:cubicBezTo>
                  <a:pt x="3116" y="51"/>
                  <a:pt x="2949" y="0"/>
                  <a:pt x="2782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22"/>
          <p:cNvSpPr/>
          <p:nvPr/>
        </p:nvSpPr>
        <p:spPr>
          <a:xfrm>
            <a:off x="-1658918" y="2705552"/>
            <a:ext cx="222626" cy="225985"/>
          </a:xfrm>
          <a:custGeom>
            <a:avLst/>
            <a:gdLst/>
            <a:ahLst/>
            <a:cxnLst/>
            <a:rect l="l" t="t" r="r" b="b"/>
            <a:pathLst>
              <a:path w="9278" h="9418" extrusionOk="0">
                <a:moveTo>
                  <a:pt x="1102" y="1"/>
                </a:moveTo>
                <a:cubicBezTo>
                  <a:pt x="511" y="1"/>
                  <a:pt x="0" y="732"/>
                  <a:pt x="552" y="1330"/>
                </a:cubicBezTo>
                <a:cubicBezTo>
                  <a:pt x="1062" y="1966"/>
                  <a:pt x="1635" y="2603"/>
                  <a:pt x="2144" y="3176"/>
                </a:cubicBezTo>
                <a:lnTo>
                  <a:pt x="361" y="4959"/>
                </a:lnTo>
                <a:lnTo>
                  <a:pt x="4819" y="9417"/>
                </a:lnTo>
                <a:lnTo>
                  <a:pt x="9277" y="4959"/>
                </a:lnTo>
                <a:lnTo>
                  <a:pt x="4819" y="502"/>
                </a:lnTo>
                <a:lnTo>
                  <a:pt x="3291" y="2094"/>
                </a:lnTo>
                <a:cubicBezTo>
                  <a:pt x="2781" y="1521"/>
                  <a:pt x="2272" y="947"/>
                  <a:pt x="1762" y="374"/>
                </a:cubicBezTo>
                <a:cubicBezTo>
                  <a:pt x="1568" y="109"/>
                  <a:pt x="1329" y="1"/>
                  <a:pt x="1102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22"/>
          <p:cNvSpPr/>
          <p:nvPr/>
        </p:nvSpPr>
        <p:spPr>
          <a:xfrm>
            <a:off x="-828907" y="4537210"/>
            <a:ext cx="309464" cy="315150"/>
          </a:xfrm>
          <a:custGeom>
            <a:avLst/>
            <a:gdLst/>
            <a:ahLst/>
            <a:cxnLst/>
            <a:rect l="l" t="t" r="r" b="b"/>
            <a:pathLst>
              <a:path w="12897" h="13134" extrusionOk="0">
                <a:moveTo>
                  <a:pt x="1070" y="1"/>
                </a:moveTo>
                <a:cubicBezTo>
                  <a:pt x="523" y="1"/>
                  <a:pt x="0" y="567"/>
                  <a:pt x="351" y="1224"/>
                </a:cubicBezTo>
                <a:cubicBezTo>
                  <a:pt x="860" y="2179"/>
                  <a:pt x="1433" y="3071"/>
                  <a:pt x="2070" y="3963"/>
                </a:cubicBezTo>
                <a:cubicBezTo>
                  <a:pt x="2198" y="4154"/>
                  <a:pt x="2452" y="4281"/>
                  <a:pt x="2707" y="4345"/>
                </a:cubicBezTo>
                <a:lnTo>
                  <a:pt x="2834" y="4345"/>
                </a:lnTo>
                <a:lnTo>
                  <a:pt x="2834" y="10458"/>
                </a:lnTo>
                <a:lnTo>
                  <a:pt x="8439" y="10458"/>
                </a:lnTo>
                <a:cubicBezTo>
                  <a:pt x="8439" y="10713"/>
                  <a:pt x="8502" y="10968"/>
                  <a:pt x="8693" y="11095"/>
                </a:cubicBezTo>
                <a:cubicBezTo>
                  <a:pt x="9585" y="11796"/>
                  <a:pt x="10476" y="12433"/>
                  <a:pt x="11368" y="13006"/>
                </a:cubicBezTo>
                <a:cubicBezTo>
                  <a:pt x="11495" y="13133"/>
                  <a:pt x="11623" y="13133"/>
                  <a:pt x="11814" y="13133"/>
                </a:cubicBezTo>
                <a:cubicBezTo>
                  <a:pt x="12578" y="13133"/>
                  <a:pt x="12896" y="12114"/>
                  <a:pt x="12196" y="11732"/>
                </a:cubicBezTo>
                <a:lnTo>
                  <a:pt x="12196" y="11668"/>
                </a:lnTo>
                <a:cubicBezTo>
                  <a:pt x="11368" y="11095"/>
                  <a:pt x="10540" y="10458"/>
                  <a:pt x="9712" y="9822"/>
                </a:cubicBezTo>
                <a:cubicBezTo>
                  <a:pt x="9572" y="9728"/>
                  <a:pt x="9433" y="9669"/>
                  <a:pt x="9268" y="9669"/>
                </a:cubicBezTo>
                <a:cubicBezTo>
                  <a:pt x="9207" y="9669"/>
                  <a:pt x="9144" y="9677"/>
                  <a:pt x="9075" y="9694"/>
                </a:cubicBezTo>
                <a:lnTo>
                  <a:pt x="9075" y="4090"/>
                </a:lnTo>
                <a:lnTo>
                  <a:pt x="3217" y="4090"/>
                </a:lnTo>
                <a:cubicBezTo>
                  <a:pt x="3535" y="3835"/>
                  <a:pt x="3599" y="3389"/>
                  <a:pt x="3408" y="3071"/>
                </a:cubicBezTo>
                <a:cubicBezTo>
                  <a:pt x="2771" y="2179"/>
                  <a:pt x="2261" y="1288"/>
                  <a:pt x="1752" y="396"/>
                </a:cubicBezTo>
                <a:cubicBezTo>
                  <a:pt x="1573" y="118"/>
                  <a:pt x="1319" y="1"/>
                  <a:pt x="1070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22"/>
          <p:cNvSpPr/>
          <p:nvPr/>
        </p:nvSpPr>
        <p:spPr>
          <a:xfrm>
            <a:off x="-368419" y="4909037"/>
            <a:ext cx="125566" cy="57924"/>
          </a:xfrm>
          <a:custGeom>
            <a:avLst/>
            <a:gdLst/>
            <a:ahLst/>
            <a:cxnLst/>
            <a:rect l="l" t="t" r="r" b="b"/>
            <a:pathLst>
              <a:path w="5233" h="2414" extrusionOk="0">
                <a:moveTo>
                  <a:pt x="1161" y="0"/>
                </a:moveTo>
                <a:cubicBezTo>
                  <a:pt x="305" y="0"/>
                  <a:pt x="0" y="1357"/>
                  <a:pt x="1029" y="1586"/>
                </a:cubicBezTo>
                <a:cubicBezTo>
                  <a:pt x="2048" y="1904"/>
                  <a:pt x="3131" y="2159"/>
                  <a:pt x="4213" y="2413"/>
                </a:cubicBezTo>
                <a:lnTo>
                  <a:pt x="4341" y="2413"/>
                </a:lnTo>
                <a:cubicBezTo>
                  <a:pt x="4723" y="2413"/>
                  <a:pt x="5041" y="2095"/>
                  <a:pt x="5105" y="1713"/>
                </a:cubicBezTo>
                <a:cubicBezTo>
                  <a:pt x="5232" y="1331"/>
                  <a:pt x="4914" y="885"/>
                  <a:pt x="4468" y="821"/>
                </a:cubicBezTo>
                <a:cubicBezTo>
                  <a:pt x="3449" y="630"/>
                  <a:pt x="2430" y="376"/>
                  <a:pt x="1475" y="57"/>
                </a:cubicBezTo>
                <a:cubicBezTo>
                  <a:pt x="1364" y="18"/>
                  <a:pt x="1259" y="0"/>
                  <a:pt x="1161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22"/>
          <p:cNvSpPr/>
          <p:nvPr/>
        </p:nvSpPr>
        <p:spPr>
          <a:xfrm>
            <a:off x="-918433" y="4248190"/>
            <a:ext cx="53629" cy="112105"/>
          </a:xfrm>
          <a:custGeom>
            <a:avLst/>
            <a:gdLst/>
            <a:ahLst/>
            <a:cxnLst/>
            <a:rect l="l" t="t" r="r" b="b"/>
            <a:pathLst>
              <a:path w="2235" h="4672" extrusionOk="0">
                <a:moveTo>
                  <a:pt x="875" y="1"/>
                </a:moveTo>
                <a:cubicBezTo>
                  <a:pt x="440" y="1"/>
                  <a:pt x="0" y="326"/>
                  <a:pt x="70" y="915"/>
                </a:cubicBezTo>
                <a:cubicBezTo>
                  <a:pt x="197" y="1933"/>
                  <a:pt x="388" y="3016"/>
                  <a:pt x="643" y="4099"/>
                </a:cubicBezTo>
                <a:cubicBezTo>
                  <a:pt x="706" y="4417"/>
                  <a:pt x="1025" y="4672"/>
                  <a:pt x="1407" y="4672"/>
                </a:cubicBezTo>
                <a:lnTo>
                  <a:pt x="1598" y="4672"/>
                </a:lnTo>
                <a:cubicBezTo>
                  <a:pt x="1980" y="4608"/>
                  <a:pt x="2235" y="4162"/>
                  <a:pt x="2171" y="3780"/>
                </a:cubicBezTo>
                <a:cubicBezTo>
                  <a:pt x="1916" y="2761"/>
                  <a:pt x="1789" y="1742"/>
                  <a:pt x="1662" y="723"/>
                </a:cubicBezTo>
                <a:cubicBezTo>
                  <a:pt x="1604" y="230"/>
                  <a:pt x="1241" y="1"/>
                  <a:pt x="875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22"/>
          <p:cNvSpPr/>
          <p:nvPr/>
        </p:nvSpPr>
        <p:spPr>
          <a:xfrm>
            <a:off x="-887767" y="4396863"/>
            <a:ext cx="71865" cy="110137"/>
          </a:xfrm>
          <a:custGeom>
            <a:avLst/>
            <a:gdLst/>
            <a:ahLst/>
            <a:cxnLst/>
            <a:rect l="l" t="t" r="r" b="b"/>
            <a:pathLst>
              <a:path w="2995" h="4590" extrusionOk="0">
                <a:moveTo>
                  <a:pt x="965" y="1"/>
                </a:moveTo>
                <a:cubicBezTo>
                  <a:pt x="483" y="1"/>
                  <a:pt x="0" y="407"/>
                  <a:pt x="193" y="1023"/>
                </a:cubicBezTo>
                <a:cubicBezTo>
                  <a:pt x="511" y="2106"/>
                  <a:pt x="893" y="3125"/>
                  <a:pt x="1339" y="4080"/>
                </a:cubicBezTo>
                <a:cubicBezTo>
                  <a:pt x="1466" y="4398"/>
                  <a:pt x="1785" y="4590"/>
                  <a:pt x="2103" y="4590"/>
                </a:cubicBezTo>
                <a:cubicBezTo>
                  <a:pt x="2167" y="4590"/>
                  <a:pt x="2294" y="4526"/>
                  <a:pt x="2422" y="4526"/>
                </a:cubicBezTo>
                <a:cubicBezTo>
                  <a:pt x="2804" y="4335"/>
                  <a:pt x="2995" y="3889"/>
                  <a:pt x="2804" y="3443"/>
                </a:cubicBezTo>
                <a:cubicBezTo>
                  <a:pt x="2422" y="2488"/>
                  <a:pt x="2040" y="1533"/>
                  <a:pt x="1721" y="577"/>
                </a:cubicBezTo>
                <a:cubicBezTo>
                  <a:pt x="1595" y="175"/>
                  <a:pt x="1280" y="1"/>
                  <a:pt x="965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22"/>
          <p:cNvSpPr/>
          <p:nvPr/>
        </p:nvSpPr>
        <p:spPr>
          <a:xfrm>
            <a:off x="-977892" y="4039386"/>
            <a:ext cx="151288" cy="171156"/>
          </a:xfrm>
          <a:custGeom>
            <a:avLst/>
            <a:gdLst/>
            <a:ahLst/>
            <a:cxnLst/>
            <a:rect l="l" t="t" r="r" b="b"/>
            <a:pathLst>
              <a:path w="6305" h="7133" extrusionOk="0">
                <a:moveTo>
                  <a:pt x="0" y="0"/>
                </a:moveTo>
                <a:lnTo>
                  <a:pt x="0" y="6305"/>
                </a:lnTo>
                <a:lnTo>
                  <a:pt x="2357" y="6305"/>
                </a:lnTo>
                <a:cubicBezTo>
                  <a:pt x="2357" y="6751"/>
                  <a:pt x="2739" y="7133"/>
                  <a:pt x="3184" y="7133"/>
                </a:cubicBezTo>
                <a:cubicBezTo>
                  <a:pt x="3567" y="7133"/>
                  <a:pt x="3949" y="6751"/>
                  <a:pt x="3949" y="6305"/>
                </a:cubicBezTo>
                <a:lnTo>
                  <a:pt x="6305" y="6305"/>
                </a:lnTo>
                <a:lnTo>
                  <a:pt x="6305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22"/>
          <p:cNvSpPr/>
          <p:nvPr/>
        </p:nvSpPr>
        <p:spPr>
          <a:xfrm>
            <a:off x="-509462" y="4852241"/>
            <a:ext cx="126022" cy="70401"/>
          </a:xfrm>
          <a:custGeom>
            <a:avLst/>
            <a:gdLst/>
            <a:ahLst/>
            <a:cxnLst/>
            <a:rect l="l" t="t" r="r" b="b"/>
            <a:pathLst>
              <a:path w="5252" h="2934" extrusionOk="0">
                <a:moveTo>
                  <a:pt x="1122" y="1"/>
                </a:moveTo>
                <a:cubicBezTo>
                  <a:pt x="404" y="1"/>
                  <a:pt x="0" y="1104"/>
                  <a:pt x="857" y="1533"/>
                </a:cubicBezTo>
                <a:cubicBezTo>
                  <a:pt x="1812" y="2042"/>
                  <a:pt x="2768" y="2488"/>
                  <a:pt x="3787" y="2870"/>
                </a:cubicBezTo>
                <a:cubicBezTo>
                  <a:pt x="3914" y="2934"/>
                  <a:pt x="3978" y="2934"/>
                  <a:pt x="4105" y="2934"/>
                </a:cubicBezTo>
                <a:cubicBezTo>
                  <a:pt x="4997" y="2934"/>
                  <a:pt x="5251" y="1724"/>
                  <a:pt x="4423" y="1405"/>
                </a:cubicBezTo>
                <a:cubicBezTo>
                  <a:pt x="3468" y="1023"/>
                  <a:pt x="2513" y="641"/>
                  <a:pt x="1558" y="131"/>
                </a:cubicBezTo>
                <a:cubicBezTo>
                  <a:pt x="1406" y="40"/>
                  <a:pt x="1258" y="1"/>
                  <a:pt x="1122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22"/>
          <p:cNvSpPr/>
          <p:nvPr/>
        </p:nvSpPr>
        <p:spPr>
          <a:xfrm>
            <a:off x="-209260" y="4890537"/>
            <a:ext cx="227713" cy="151288"/>
          </a:xfrm>
          <a:custGeom>
            <a:avLst/>
            <a:gdLst/>
            <a:ahLst/>
            <a:cxnLst/>
            <a:rect l="l" t="t" r="r" b="b"/>
            <a:pathLst>
              <a:path w="9490" h="6305" extrusionOk="0">
                <a:moveTo>
                  <a:pt x="3185" y="0"/>
                </a:moveTo>
                <a:lnTo>
                  <a:pt x="3185" y="2165"/>
                </a:lnTo>
                <a:cubicBezTo>
                  <a:pt x="2420" y="2165"/>
                  <a:pt x="1656" y="2102"/>
                  <a:pt x="892" y="2038"/>
                </a:cubicBezTo>
                <a:cubicBezTo>
                  <a:pt x="854" y="2033"/>
                  <a:pt x="816" y="2030"/>
                  <a:pt x="779" y="2030"/>
                </a:cubicBezTo>
                <a:cubicBezTo>
                  <a:pt x="383" y="2030"/>
                  <a:pt x="64" y="2331"/>
                  <a:pt x="64" y="2739"/>
                </a:cubicBezTo>
                <a:cubicBezTo>
                  <a:pt x="0" y="3184"/>
                  <a:pt x="319" y="3566"/>
                  <a:pt x="765" y="3630"/>
                </a:cubicBezTo>
                <a:cubicBezTo>
                  <a:pt x="1529" y="3694"/>
                  <a:pt x="2357" y="3758"/>
                  <a:pt x="3185" y="3758"/>
                </a:cubicBezTo>
                <a:lnTo>
                  <a:pt x="3185" y="6305"/>
                </a:lnTo>
                <a:lnTo>
                  <a:pt x="9489" y="6305"/>
                </a:lnTo>
                <a:lnTo>
                  <a:pt x="9489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22"/>
          <p:cNvSpPr/>
          <p:nvPr/>
        </p:nvSpPr>
        <p:spPr>
          <a:xfrm>
            <a:off x="1331051" y="1643317"/>
            <a:ext cx="230784" cy="230784"/>
          </a:xfrm>
          <a:custGeom>
            <a:avLst/>
            <a:gdLst/>
            <a:ahLst/>
            <a:cxnLst/>
            <a:rect l="l" t="t" r="r" b="b"/>
            <a:pathLst>
              <a:path w="9618" h="9618" extrusionOk="0">
                <a:moveTo>
                  <a:pt x="1" y="1"/>
                </a:moveTo>
                <a:lnTo>
                  <a:pt x="1" y="9617"/>
                </a:lnTo>
                <a:lnTo>
                  <a:pt x="9617" y="9617"/>
                </a:lnTo>
                <a:lnTo>
                  <a:pt x="961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22"/>
          <p:cNvSpPr/>
          <p:nvPr/>
        </p:nvSpPr>
        <p:spPr>
          <a:xfrm>
            <a:off x="2385439" y="588929"/>
            <a:ext cx="230760" cy="230784"/>
          </a:xfrm>
          <a:custGeom>
            <a:avLst/>
            <a:gdLst/>
            <a:ahLst/>
            <a:cxnLst/>
            <a:rect l="l" t="t" r="r" b="b"/>
            <a:pathLst>
              <a:path w="9617" h="9618" extrusionOk="0">
                <a:moveTo>
                  <a:pt x="1" y="1"/>
                </a:moveTo>
                <a:lnTo>
                  <a:pt x="1" y="9617"/>
                </a:lnTo>
                <a:lnTo>
                  <a:pt x="9617" y="9617"/>
                </a:lnTo>
                <a:lnTo>
                  <a:pt x="961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22"/>
          <p:cNvSpPr/>
          <p:nvPr/>
        </p:nvSpPr>
        <p:spPr>
          <a:xfrm>
            <a:off x="2963071" y="588929"/>
            <a:ext cx="230760" cy="230784"/>
          </a:xfrm>
          <a:custGeom>
            <a:avLst/>
            <a:gdLst/>
            <a:ahLst/>
            <a:cxnLst/>
            <a:rect l="l" t="t" r="r" b="b"/>
            <a:pathLst>
              <a:path w="9617" h="9618" extrusionOk="0">
                <a:moveTo>
                  <a:pt x="0" y="1"/>
                </a:moveTo>
                <a:lnTo>
                  <a:pt x="0" y="9617"/>
                </a:lnTo>
                <a:lnTo>
                  <a:pt x="9617" y="9617"/>
                </a:lnTo>
                <a:lnTo>
                  <a:pt x="961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22"/>
          <p:cNvSpPr/>
          <p:nvPr/>
        </p:nvSpPr>
        <p:spPr>
          <a:xfrm>
            <a:off x="-493481" y="4066884"/>
            <a:ext cx="453865" cy="583750"/>
          </a:xfrm>
          <a:custGeom>
            <a:avLst/>
            <a:gdLst/>
            <a:ahLst/>
            <a:cxnLst/>
            <a:rect l="l" t="t" r="r" b="b"/>
            <a:pathLst>
              <a:path w="18915" h="24328" extrusionOk="0">
                <a:moveTo>
                  <a:pt x="16494" y="16749"/>
                </a:moveTo>
                <a:lnTo>
                  <a:pt x="12992" y="21207"/>
                </a:lnTo>
                <a:lnTo>
                  <a:pt x="12992" y="16749"/>
                </a:lnTo>
                <a:close/>
                <a:moveTo>
                  <a:pt x="17322" y="1593"/>
                </a:moveTo>
                <a:lnTo>
                  <a:pt x="17322" y="15157"/>
                </a:lnTo>
                <a:lnTo>
                  <a:pt x="12164" y="15157"/>
                </a:lnTo>
                <a:cubicBezTo>
                  <a:pt x="11718" y="15157"/>
                  <a:pt x="11400" y="15476"/>
                  <a:pt x="11400" y="15922"/>
                </a:cubicBezTo>
                <a:lnTo>
                  <a:pt x="11400" y="22672"/>
                </a:lnTo>
                <a:lnTo>
                  <a:pt x="1592" y="22672"/>
                </a:lnTo>
                <a:lnTo>
                  <a:pt x="1592" y="1593"/>
                </a:lnTo>
                <a:close/>
                <a:moveTo>
                  <a:pt x="764" y="1"/>
                </a:moveTo>
                <a:cubicBezTo>
                  <a:pt x="319" y="1"/>
                  <a:pt x="0" y="383"/>
                  <a:pt x="0" y="828"/>
                </a:cubicBezTo>
                <a:lnTo>
                  <a:pt x="0" y="23500"/>
                </a:lnTo>
                <a:cubicBezTo>
                  <a:pt x="0" y="23946"/>
                  <a:pt x="319" y="24328"/>
                  <a:pt x="764" y="24328"/>
                </a:cubicBezTo>
                <a:lnTo>
                  <a:pt x="12164" y="24328"/>
                </a:lnTo>
                <a:cubicBezTo>
                  <a:pt x="12291" y="24328"/>
                  <a:pt x="12418" y="24264"/>
                  <a:pt x="12482" y="24200"/>
                </a:cubicBezTo>
                <a:cubicBezTo>
                  <a:pt x="12610" y="24137"/>
                  <a:pt x="12737" y="24073"/>
                  <a:pt x="12801" y="24009"/>
                </a:cubicBezTo>
                <a:lnTo>
                  <a:pt x="18787" y="16431"/>
                </a:lnTo>
                <a:cubicBezTo>
                  <a:pt x="18787" y="16367"/>
                  <a:pt x="18851" y="16304"/>
                  <a:pt x="18851" y="16240"/>
                </a:cubicBezTo>
                <a:lnTo>
                  <a:pt x="18851" y="16176"/>
                </a:lnTo>
                <a:cubicBezTo>
                  <a:pt x="18914" y="16113"/>
                  <a:pt x="18914" y="16049"/>
                  <a:pt x="18851" y="15985"/>
                </a:cubicBezTo>
                <a:lnTo>
                  <a:pt x="18914" y="828"/>
                </a:lnTo>
                <a:cubicBezTo>
                  <a:pt x="18914" y="383"/>
                  <a:pt x="18596" y="1"/>
                  <a:pt x="18150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22"/>
          <p:cNvSpPr/>
          <p:nvPr/>
        </p:nvSpPr>
        <p:spPr>
          <a:xfrm>
            <a:off x="-398749" y="4164688"/>
            <a:ext cx="268960" cy="38224"/>
          </a:xfrm>
          <a:custGeom>
            <a:avLst/>
            <a:gdLst/>
            <a:ahLst/>
            <a:cxnLst/>
            <a:rect l="l" t="t" r="r" b="b"/>
            <a:pathLst>
              <a:path w="11209" h="1593" extrusionOk="0">
                <a:moveTo>
                  <a:pt x="1" y="0"/>
                </a:moveTo>
                <a:lnTo>
                  <a:pt x="1" y="1592"/>
                </a:lnTo>
                <a:lnTo>
                  <a:pt x="11209" y="1592"/>
                </a:lnTo>
                <a:lnTo>
                  <a:pt x="11209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22"/>
          <p:cNvSpPr/>
          <p:nvPr/>
        </p:nvSpPr>
        <p:spPr>
          <a:xfrm>
            <a:off x="-398749" y="4238040"/>
            <a:ext cx="268960" cy="38224"/>
          </a:xfrm>
          <a:custGeom>
            <a:avLst/>
            <a:gdLst/>
            <a:ahLst/>
            <a:cxnLst/>
            <a:rect l="l" t="t" r="r" b="b"/>
            <a:pathLst>
              <a:path w="11209" h="1593" extrusionOk="0">
                <a:moveTo>
                  <a:pt x="1" y="0"/>
                </a:moveTo>
                <a:lnTo>
                  <a:pt x="1" y="1592"/>
                </a:lnTo>
                <a:lnTo>
                  <a:pt x="11209" y="1592"/>
                </a:lnTo>
                <a:lnTo>
                  <a:pt x="11209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22"/>
          <p:cNvSpPr/>
          <p:nvPr/>
        </p:nvSpPr>
        <p:spPr>
          <a:xfrm>
            <a:off x="-398749" y="4311369"/>
            <a:ext cx="212428" cy="38248"/>
          </a:xfrm>
          <a:custGeom>
            <a:avLst/>
            <a:gdLst/>
            <a:ahLst/>
            <a:cxnLst/>
            <a:rect l="l" t="t" r="r" b="b"/>
            <a:pathLst>
              <a:path w="8853" h="1594" extrusionOk="0">
                <a:moveTo>
                  <a:pt x="1" y="1"/>
                </a:moveTo>
                <a:lnTo>
                  <a:pt x="1" y="1593"/>
                </a:lnTo>
                <a:lnTo>
                  <a:pt x="8853" y="1593"/>
                </a:lnTo>
                <a:lnTo>
                  <a:pt x="8853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22"/>
          <p:cNvSpPr/>
          <p:nvPr/>
        </p:nvSpPr>
        <p:spPr>
          <a:xfrm>
            <a:off x="3959391" y="2384451"/>
            <a:ext cx="385096" cy="427903"/>
          </a:xfrm>
          <a:custGeom>
            <a:avLst/>
            <a:gdLst/>
            <a:ahLst/>
            <a:cxnLst/>
            <a:rect l="l" t="t" r="r" b="b"/>
            <a:pathLst>
              <a:path w="16049" h="17833" extrusionOk="0">
                <a:moveTo>
                  <a:pt x="8024" y="2166"/>
                </a:moveTo>
                <a:lnTo>
                  <a:pt x="14456" y="8216"/>
                </a:lnTo>
                <a:lnTo>
                  <a:pt x="14456" y="16240"/>
                </a:lnTo>
                <a:lnTo>
                  <a:pt x="11081" y="16240"/>
                </a:lnTo>
                <a:lnTo>
                  <a:pt x="11081" y="9872"/>
                </a:lnTo>
                <a:lnTo>
                  <a:pt x="4968" y="9872"/>
                </a:lnTo>
                <a:lnTo>
                  <a:pt x="4968" y="16240"/>
                </a:lnTo>
                <a:lnTo>
                  <a:pt x="1592" y="16240"/>
                </a:lnTo>
                <a:lnTo>
                  <a:pt x="1592" y="8216"/>
                </a:lnTo>
                <a:lnTo>
                  <a:pt x="8024" y="2166"/>
                </a:lnTo>
                <a:close/>
                <a:moveTo>
                  <a:pt x="8024" y="1"/>
                </a:moveTo>
                <a:lnTo>
                  <a:pt x="0" y="7515"/>
                </a:lnTo>
                <a:lnTo>
                  <a:pt x="0" y="17832"/>
                </a:lnTo>
                <a:lnTo>
                  <a:pt x="6560" y="17832"/>
                </a:lnTo>
                <a:lnTo>
                  <a:pt x="6560" y="11464"/>
                </a:lnTo>
                <a:lnTo>
                  <a:pt x="9489" y="11464"/>
                </a:lnTo>
                <a:lnTo>
                  <a:pt x="9489" y="17832"/>
                </a:lnTo>
                <a:lnTo>
                  <a:pt x="16049" y="17832"/>
                </a:lnTo>
                <a:lnTo>
                  <a:pt x="16049" y="7515"/>
                </a:lnTo>
                <a:lnTo>
                  <a:pt x="802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22"/>
          <p:cNvSpPr/>
          <p:nvPr/>
        </p:nvSpPr>
        <p:spPr>
          <a:xfrm>
            <a:off x="1338705" y="153948"/>
            <a:ext cx="504279" cy="431958"/>
          </a:xfrm>
          <a:custGeom>
            <a:avLst/>
            <a:gdLst/>
            <a:ahLst/>
            <a:cxnLst/>
            <a:rect l="l" t="t" r="r" b="b"/>
            <a:pathLst>
              <a:path w="21016" h="18002" extrusionOk="0">
                <a:moveTo>
                  <a:pt x="8980" y="1635"/>
                </a:moveTo>
                <a:cubicBezTo>
                  <a:pt x="15603" y="1635"/>
                  <a:pt x="18851" y="9595"/>
                  <a:pt x="14202" y="14244"/>
                </a:cubicBezTo>
                <a:cubicBezTo>
                  <a:pt x="12701" y="15745"/>
                  <a:pt x="10855" y="16416"/>
                  <a:pt x="9043" y="16416"/>
                </a:cubicBezTo>
                <a:cubicBezTo>
                  <a:pt x="5242" y="16416"/>
                  <a:pt x="1592" y="13464"/>
                  <a:pt x="1592" y="9022"/>
                </a:cubicBezTo>
                <a:cubicBezTo>
                  <a:pt x="1592" y="4883"/>
                  <a:pt x="4904" y="1635"/>
                  <a:pt x="8980" y="1635"/>
                </a:cubicBezTo>
                <a:close/>
                <a:moveTo>
                  <a:pt x="9054" y="0"/>
                </a:moveTo>
                <a:cubicBezTo>
                  <a:pt x="4432" y="0"/>
                  <a:pt x="0" y="3593"/>
                  <a:pt x="0" y="9022"/>
                </a:cubicBezTo>
                <a:cubicBezTo>
                  <a:pt x="0" y="13926"/>
                  <a:pt x="4012" y="18001"/>
                  <a:pt x="8980" y="18001"/>
                </a:cubicBezTo>
                <a:cubicBezTo>
                  <a:pt x="17004" y="18001"/>
                  <a:pt x="21016" y="8322"/>
                  <a:pt x="15348" y="2654"/>
                </a:cubicBezTo>
                <a:cubicBezTo>
                  <a:pt x="13515" y="821"/>
                  <a:pt x="11263" y="0"/>
                  <a:pt x="905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22"/>
          <p:cNvSpPr/>
          <p:nvPr/>
        </p:nvSpPr>
        <p:spPr>
          <a:xfrm>
            <a:off x="1483875" y="232891"/>
            <a:ext cx="97804" cy="226177"/>
          </a:xfrm>
          <a:custGeom>
            <a:avLst/>
            <a:gdLst/>
            <a:ahLst/>
            <a:cxnLst/>
            <a:rect l="l" t="t" r="r" b="b"/>
            <a:pathLst>
              <a:path w="4076" h="9426" extrusionOk="0">
                <a:moveTo>
                  <a:pt x="2484" y="1"/>
                </a:moveTo>
                <a:lnTo>
                  <a:pt x="2484" y="5668"/>
                </a:lnTo>
                <a:lnTo>
                  <a:pt x="0" y="8279"/>
                </a:lnTo>
                <a:lnTo>
                  <a:pt x="1146" y="9426"/>
                </a:lnTo>
                <a:lnTo>
                  <a:pt x="4076" y="6305"/>
                </a:lnTo>
                <a:lnTo>
                  <a:pt x="407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22"/>
          <p:cNvSpPr/>
          <p:nvPr/>
        </p:nvSpPr>
        <p:spPr>
          <a:xfrm>
            <a:off x="-1092516" y="2430305"/>
            <a:ext cx="165062" cy="166573"/>
          </a:xfrm>
          <a:custGeom>
            <a:avLst/>
            <a:gdLst/>
            <a:ahLst/>
            <a:cxnLst/>
            <a:rect l="l" t="t" r="r" b="b"/>
            <a:pathLst>
              <a:path w="6879" h="6942" extrusionOk="0">
                <a:moveTo>
                  <a:pt x="2612" y="0"/>
                </a:moveTo>
                <a:lnTo>
                  <a:pt x="2612" y="2675"/>
                </a:lnTo>
                <a:lnTo>
                  <a:pt x="1" y="2675"/>
                </a:lnTo>
                <a:lnTo>
                  <a:pt x="1" y="4267"/>
                </a:lnTo>
                <a:lnTo>
                  <a:pt x="2612" y="4267"/>
                </a:lnTo>
                <a:lnTo>
                  <a:pt x="2612" y="6942"/>
                </a:lnTo>
                <a:lnTo>
                  <a:pt x="4204" y="6942"/>
                </a:lnTo>
                <a:lnTo>
                  <a:pt x="4204" y="4267"/>
                </a:lnTo>
                <a:lnTo>
                  <a:pt x="6879" y="4267"/>
                </a:lnTo>
                <a:lnTo>
                  <a:pt x="6879" y="2675"/>
                </a:lnTo>
                <a:lnTo>
                  <a:pt x="4204" y="2675"/>
                </a:lnTo>
                <a:lnTo>
                  <a:pt x="4204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22"/>
          <p:cNvSpPr/>
          <p:nvPr/>
        </p:nvSpPr>
        <p:spPr>
          <a:xfrm>
            <a:off x="-488898" y="1446198"/>
            <a:ext cx="145194" cy="145194"/>
          </a:xfrm>
          <a:custGeom>
            <a:avLst/>
            <a:gdLst/>
            <a:ahLst/>
            <a:cxnLst/>
            <a:rect l="l" t="t" r="r" b="b"/>
            <a:pathLst>
              <a:path w="6051" h="6051" extrusionOk="0">
                <a:moveTo>
                  <a:pt x="1146" y="1"/>
                </a:moveTo>
                <a:lnTo>
                  <a:pt x="0" y="1147"/>
                </a:lnTo>
                <a:lnTo>
                  <a:pt x="1911" y="3057"/>
                </a:lnTo>
                <a:lnTo>
                  <a:pt x="0" y="4904"/>
                </a:lnTo>
                <a:lnTo>
                  <a:pt x="1146" y="6051"/>
                </a:lnTo>
                <a:lnTo>
                  <a:pt x="3057" y="4140"/>
                </a:lnTo>
                <a:lnTo>
                  <a:pt x="4904" y="6051"/>
                </a:lnTo>
                <a:lnTo>
                  <a:pt x="6050" y="4904"/>
                </a:lnTo>
                <a:lnTo>
                  <a:pt x="4140" y="3057"/>
                </a:lnTo>
                <a:lnTo>
                  <a:pt x="6050" y="1147"/>
                </a:lnTo>
                <a:lnTo>
                  <a:pt x="4904" y="1"/>
                </a:lnTo>
                <a:lnTo>
                  <a:pt x="3057" y="1911"/>
                </a:lnTo>
                <a:lnTo>
                  <a:pt x="1146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22"/>
          <p:cNvSpPr/>
          <p:nvPr/>
        </p:nvSpPr>
        <p:spPr>
          <a:xfrm>
            <a:off x="3936452" y="266508"/>
            <a:ext cx="143682" cy="145194"/>
          </a:xfrm>
          <a:custGeom>
            <a:avLst/>
            <a:gdLst/>
            <a:ahLst/>
            <a:cxnLst/>
            <a:rect l="l" t="t" r="r" b="b"/>
            <a:pathLst>
              <a:path w="5988" h="6051" extrusionOk="0">
                <a:moveTo>
                  <a:pt x="1084" y="1"/>
                </a:moveTo>
                <a:lnTo>
                  <a:pt x="1" y="1147"/>
                </a:lnTo>
                <a:lnTo>
                  <a:pt x="1848" y="3057"/>
                </a:lnTo>
                <a:lnTo>
                  <a:pt x="1" y="4904"/>
                </a:lnTo>
                <a:lnTo>
                  <a:pt x="1084" y="6051"/>
                </a:lnTo>
                <a:lnTo>
                  <a:pt x="2994" y="4140"/>
                </a:lnTo>
                <a:lnTo>
                  <a:pt x="4905" y="6051"/>
                </a:lnTo>
                <a:lnTo>
                  <a:pt x="5987" y="4904"/>
                </a:lnTo>
                <a:lnTo>
                  <a:pt x="4140" y="3057"/>
                </a:lnTo>
                <a:lnTo>
                  <a:pt x="5987" y="1147"/>
                </a:lnTo>
                <a:lnTo>
                  <a:pt x="4905" y="1"/>
                </a:lnTo>
                <a:lnTo>
                  <a:pt x="2994" y="1911"/>
                </a:lnTo>
                <a:lnTo>
                  <a:pt x="108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22"/>
          <p:cNvSpPr/>
          <p:nvPr/>
        </p:nvSpPr>
        <p:spPr>
          <a:xfrm>
            <a:off x="-1092516" y="2699241"/>
            <a:ext cx="165062" cy="166573"/>
          </a:xfrm>
          <a:custGeom>
            <a:avLst/>
            <a:gdLst/>
            <a:ahLst/>
            <a:cxnLst/>
            <a:rect l="l" t="t" r="r" b="b"/>
            <a:pathLst>
              <a:path w="6879" h="6942" extrusionOk="0">
                <a:moveTo>
                  <a:pt x="2612" y="0"/>
                </a:moveTo>
                <a:lnTo>
                  <a:pt x="2612" y="2675"/>
                </a:lnTo>
                <a:lnTo>
                  <a:pt x="1" y="2675"/>
                </a:lnTo>
                <a:lnTo>
                  <a:pt x="1" y="4267"/>
                </a:lnTo>
                <a:lnTo>
                  <a:pt x="2612" y="4267"/>
                </a:lnTo>
                <a:lnTo>
                  <a:pt x="2612" y="6942"/>
                </a:lnTo>
                <a:lnTo>
                  <a:pt x="4204" y="6942"/>
                </a:lnTo>
                <a:lnTo>
                  <a:pt x="4204" y="4267"/>
                </a:lnTo>
                <a:lnTo>
                  <a:pt x="6879" y="4267"/>
                </a:lnTo>
                <a:lnTo>
                  <a:pt x="6879" y="2675"/>
                </a:lnTo>
                <a:lnTo>
                  <a:pt x="4204" y="2675"/>
                </a:lnTo>
                <a:lnTo>
                  <a:pt x="4204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22"/>
          <p:cNvSpPr/>
          <p:nvPr/>
        </p:nvSpPr>
        <p:spPr>
          <a:xfrm>
            <a:off x="169693" y="1435496"/>
            <a:ext cx="165062" cy="166597"/>
          </a:xfrm>
          <a:custGeom>
            <a:avLst/>
            <a:gdLst/>
            <a:ahLst/>
            <a:cxnLst/>
            <a:rect l="l" t="t" r="r" b="b"/>
            <a:pathLst>
              <a:path w="6879" h="6943" extrusionOk="0">
                <a:moveTo>
                  <a:pt x="2612" y="1"/>
                </a:moveTo>
                <a:lnTo>
                  <a:pt x="2612" y="2676"/>
                </a:lnTo>
                <a:lnTo>
                  <a:pt x="1" y="2676"/>
                </a:lnTo>
                <a:lnTo>
                  <a:pt x="1" y="4268"/>
                </a:lnTo>
                <a:lnTo>
                  <a:pt x="2612" y="4268"/>
                </a:lnTo>
                <a:lnTo>
                  <a:pt x="2612" y="6942"/>
                </a:lnTo>
                <a:lnTo>
                  <a:pt x="4204" y="6942"/>
                </a:lnTo>
                <a:lnTo>
                  <a:pt x="4204" y="4268"/>
                </a:lnTo>
                <a:lnTo>
                  <a:pt x="6879" y="4268"/>
                </a:lnTo>
                <a:lnTo>
                  <a:pt x="6879" y="2676"/>
                </a:lnTo>
                <a:lnTo>
                  <a:pt x="4204" y="2676"/>
                </a:lnTo>
                <a:lnTo>
                  <a:pt x="420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22"/>
          <p:cNvSpPr/>
          <p:nvPr/>
        </p:nvSpPr>
        <p:spPr>
          <a:xfrm>
            <a:off x="849711" y="1453829"/>
            <a:ext cx="1453233" cy="129933"/>
          </a:xfrm>
          <a:custGeom>
            <a:avLst/>
            <a:gdLst/>
            <a:ahLst/>
            <a:cxnLst/>
            <a:rect l="l" t="t" r="r" b="b"/>
            <a:pathLst>
              <a:path w="60564" h="5415" extrusionOk="0">
                <a:moveTo>
                  <a:pt x="55851" y="1"/>
                </a:moveTo>
                <a:lnTo>
                  <a:pt x="55851" y="1912"/>
                </a:lnTo>
                <a:lnTo>
                  <a:pt x="1083" y="1912"/>
                </a:lnTo>
                <a:cubicBezTo>
                  <a:pt x="0" y="1912"/>
                  <a:pt x="0" y="3504"/>
                  <a:pt x="1083" y="3504"/>
                </a:cubicBezTo>
                <a:lnTo>
                  <a:pt x="55851" y="3504"/>
                </a:lnTo>
                <a:lnTo>
                  <a:pt x="55851" y="5414"/>
                </a:lnTo>
                <a:lnTo>
                  <a:pt x="60564" y="2676"/>
                </a:lnTo>
                <a:lnTo>
                  <a:pt x="5585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22"/>
          <p:cNvSpPr/>
          <p:nvPr/>
        </p:nvSpPr>
        <p:spPr>
          <a:xfrm>
            <a:off x="-848007" y="158003"/>
            <a:ext cx="2017116" cy="591405"/>
          </a:xfrm>
          <a:custGeom>
            <a:avLst/>
            <a:gdLst/>
            <a:ahLst/>
            <a:cxnLst/>
            <a:rect l="l" t="t" r="r" b="b"/>
            <a:pathLst>
              <a:path w="84064" h="24647" extrusionOk="0">
                <a:moveTo>
                  <a:pt x="23563" y="1"/>
                </a:moveTo>
                <a:lnTo>
                  <a:pt x="23563" y="2357"/>
                </a:lnTo>
                <a:lnTo>
                  <a:pt x="7897" y="2357"/>
                </a:lnTo>
                <a:cubicBezTo>
                  <a:pt x="3503" y="2357"/>
                  <a:pt x="0" y="5860"/>
                  <a:pt x="0" y="10254"/>
                </a:cubicBezTo>
                <a:lnTo>
                  <a:pt x="0" y="23882"/>
                </a:lnTo>
                <a:cubicBezTo>
                  <a:pt x="0" y="24265"/>
                  <a:pt x="383" y="24647"/>
                  <a:pt x="828" y="24647"/>
                </a:cubicBezTo>
                <a:cubicBezTo>
                  <a:pt x="1274" y="24647"/>
                  <a:pt x="1593" y="24265"/>
                  <a:pt x="1593" y="23882"/>
                </a:cubicBezTo>
                <a:lnTo>
                  <a:pt x="1593" y="10190"/>
                </a:lnTo>
                <a:cubicBezTo>
                  <a:pt x="1593" y="6751"/>
                  <a:pt x="4395" y="3949"/>
                  <a:pt x="7897" y="3949"/>
                </a:cubicBezTo>
                <a:lnTo>
                  <a:pt x="23563" y="3949"/>
                </a:lnTo>
                <a:lnTo>
                  <a:pt x="23563" y="6369"/>
                </a:lnTo>
                <a:lnTo>
                  <a:pt x="29868" y="6369"/>
                </a:lnTo>
                <a:lnTo>
                  <a:pt x="29868" y="3949"/>
                </a:lnTo>
                <a:lnTo>
                  <a:pt x="79414" y="3949"/>
                </a:lnTo>
                <a:lnTo>
                  <a:pt x="79414" y="5860"/>
                </a:lnTo>
                <a:lnTo>
                  <a:pt x="84063" y="3185"/>
                </a:lnTo>
                <a:lnTo>
                  <a:pt x="79414" y="447"/>
                </a:lnTo>
                <a:lnTo>
                  <a:pt x="79414" y="2357"/>
                </a:lnTo>
                <a:lnTo>
                  <a:pt x="29868" y="2357"/>
                </a:lnTo>
                <a:lnTo>
                  <a:pt x="2986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22"/>
          <p:cNvSpPr/>
          <p:nvPr/>
        </p:nvSpPr>
        <p:spPr>
          <a:xfrm>
            <a:off x="3445946" y="532397"/>
            <a:ext cx="809903" cy="1066626"/>
          </a:xfrm>
          <a:custGeom>
            <a:avLst/>
            <a:gdLst/>
            <a:ahLst/>
            <a:cxnLst/>
            <a:rect l="l" t="t" r="r" b="b"/>
            <a:pathLst>
              <a:path w="33753" h="44452" extrusionOk="0">
                <a:moveTo>
                  <a:pt x="0" y="1"/>
                </a:moveTo>
                <a:lnTo>
                  <a:pt x="0" y="6305"/>
                </a:lnTo>
                <a:lnTo>
                  <a:pt x="6305" y="6305"/>
                </a:lnTo>
                <a:lnTo>
                  <a:pt x="6305" y="3885"/>
                </a:lnTo>
                <a:lnTo>
                  <a:pt x="24264" y="3885"/>
                </a:lnTo>
                <a:cubicBezTo>
                  <a:pt x="27576" y="3885"/>
                  <a:pt x="30250" y="6560"/>
                  <a:pt x="30314" y="9935"/>
                </a:cubicBezTo>
                <a:lnTo>
                  <a:pt x="30314" y="39803"/>
                </a:lnTo>
                <a:lnTo>
                  <a:pt x="28403" y="39803"/>
                </a:lnTo>
                <a:lnTo>
                  <a:pt x="31078" y="44452"/>
                </a:lnTo>
                <a:lnTo>
                  <a:pt x="33753" y="39803"/>
                </a:lnTo>
                <a:lnTo>
                  <a:pt x="31906" y="39803"/>
                </a:lnTo>
                <a:lnTo>
                  <a:pt x="31906" y="9935"/>
                </a:lnTo>
                <a:cubicBezTo>
                  <a:pt x="31842" y="5796"/>
                  <a:pt x="28467" y="2357"/>
                  <a:pt x="24264" y="2357"/>
                </a:cubicBezTo>
                <a:lnTo>
                  <a:pt x="6305" y="2357"/>
                </a:lnTo>
                <a:lnTo>
                  <a:pt x="630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22"/>
          <p:cNvSpPr/>
          <p:nvPr/>
        </p:nvSpPr>
        <p:spPr>
          <a:xfrm>
            <a:off x="-1256018" y="481959"/>
            <a:ext cx="129909" cy="302217"/>
          </a:xfrm>
          <a:custGeom>
            <a:avLst/>
            <a:gdLst/>
            <a:ahLst/>
            <a:cxnLst/>
            <a:rect l="l" t="t" r="r" b="b"/>
            <a:pathLst>
              <a:path w="5414" h="12595" extrusionOk="0">
                <a:moveTo>
                  <a:pt x="2676" y="1"/>
                </a:moveTo>
                <a:lnTo>
                  <a:pt x="1" y="4714"/>
                </a:lnTo>
                <a:lnTo>
                  <a:pt x="1911" y="4714"/>
                </a:lnTo>
                <a:lnTo>
                  <a:pt x="1911" y="11783"/>
                </a:lnTo>
                <a:cubicBezTo>
                  <a:pt x="1911" y="12324"/>
                  <a:pt x="2309" y="12594"/>
                  <a:pt x="2707" y="12594"/>
                </a:cubicBezTo>
                <a:cubicBezTo>
                  <a:pt x="3105" y="12594"/>
                  <a:pt x="3503" y="12324"/>
                  <a:pt x="3503" y="11783"/>
                </a:cubicBezTo>
                <a:lnTo>
                  <a:pt x="3503" y="4714"/>
                </a:lnTo>
                <a:lnTo>
                  <a:pt x="5414" y="4714"/>
                </a:lnTo>
                <a:lnTo>
                  <a:pt x="2676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22"/>
          <p:cNvSpPr/>
          <p:nvPr/>
        </p:nvSpPr>
        <p:spPr>
          <a:xfrm>
            <a:off x="-432366" y="3597758"/>
            <a:ext cx="129909" cy="302577"/>
          </a:xfrm>
          <a:custGeom>
            <a:avLst/>
            <a:gdLst/>
            <a:ahLst/>
            <a:cxnLst/>
            <a:rect l="l" t="t" r="r" b="b"/>
            <a:pathLst>
              <a:path w="5414" h="12610" extrusionOk="0">
                <a:moveTo>
                  <a:pt x="2739" y="1"/>
                </a:moveTo>
                <a:cubicBezTo>
                  <a:pt x="2293" y="1"/>
                  <a:pt x="1911" y="383"/>
                  <a:pt x="1911" y="828"/>
                </a:cubicBezTo>
                <a:lnTo>
                  <a:pt x="1911" y="7897"/>
                </a:lnTo>
                <a:lnTo>
                  <a:pt x="0" y="7897"/>
                </a:lnTo>
                <a:lnTo>
                  <a:pt x="2739" y="12610"/>
                </a:lnTo>
                <a:lnTo>
                  <a:pt x="5414" y="7897"/>
                </a:lnTo>
                <a:lnTo>
                  <a:pt x="3503" y="7897"/>
                </a:lnTo>
                <a:lnTo>
                  <a:pt x="3503" y="828"/>
                </a:lnTo>
                <a:cubicBezTo>
                  <a:pt x="3503" y="383"/>
                  <a:pt x="3121" y="1"/>
                  <a:pt x="2739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22"/>
          <p:cNvSpPr/>
          <p:nvPr/>
        </p:nvSpPr>
        <p:spPr>
          <a:xfrm>
            <a:off x="-1074160" y="481959"/>
            <a:ext cx="128373" cy="302217"/>
          </a:xfrm>
          <a:custGeom>
            <a:avLst/>
            <a:gdLst/>
            <a:ahLst/>
            <a:cxnLst/>
            <a:rect l="l" t="t" r="r" b="b"/>
            <a:pathLst>
              <a:path w="5350" h="12595" extrusionOk="0">
                <a:moveTo>
                  <a:pt x="2675" y="1"/>
                </a:moveTo>
                <a:lnTo>
                  <a:pt x="0" y="4714"/>
                </a:lnTo>
                <a:lnTo>
                  <a:pt x="1911" y="4714"/>
                </a:lnTo>
                <a:lnTo>
                  <a:pt x="1847" y="11783"/>
                </a:lnTo>
                <a:cubicBezTo>
                  <a:pt x="1847" y="12324"/>
                  <a:pt x="2245" y="12594"/>
                  <a:pt x="2643" y="12594"/>
                </a:cubicBezTo>
                <a:cubicBezTo>
                  <a:pt x="3041" y="12594"/>
                  <a:pt x="3439" y="12324"/>
                  <a:pt x="3439" y="11783"/>
                </a:cubicBezTo>
                <a:lnTo>
                  <a:pt x="3439" y="4714"/>
                </a:lnTo>
                <a:lnTo>
                  <a:pt x="5350" y="4714"/>
                </a:lnTo>
                <a:lnTo>
                  <a:pt x="2675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22"/>
          <p:cNvSpPr/>
          <p:nvPr/>
        </p:nvSpPr>
        <p:spPr>
          <a:xfrm>
            <a:off x="-432366" y="1941311"/>
            <a:ext cx="129909" cy="1601450"/>
          </a:xfrm>
          <a:custGeom>
            <a:avLst/>
            <a:gdLst/>
            <a:ahLst/>
            <a:cxnLst/>
            <a:rect l="l" t="t" r="r" b="b"/>
            <a:pathLst>
              <a:path w="5414" h="66741" extrusionOk="0">
                <a:moveTo>
                  <a:pt x="2739" y="0"/>
                </a:moveTo>
                <a:lnTo>
                  <a:pt x="0" y="4649"/>
                </a:lnTo>
                <a:lnTo>
                  <a:pt x="1911" y="4649"/>
                </a:lnTo>
                <a:lnTo>
                  <a:pt x="1911" y="65977"/>
                </a:lnTo>
                <a:cubicBezTo>
                  <a:pt x="1911" y="66486"/>
                  <a:pt x="2309" y="66741"/>
                  <a:pt x="2707" y="66741"/>
                </a:cubicBezTo>
                <a:cubicBezTo>
                  <a:pt x="3105" y="66741"/>
                  <a:pt x="3503" y="66486"/>
                  <a:pt x="3503" y="65977"/>
                </a:cubicBezTo>
                <a:lnTo>
                  <a:pt x="3503" y="4649"/>
                </a:lnTo>
                <a:lnTo>
                  <a:pt x="5414" y="4649"/>
                </a:lnTo>
                <a:lnTo>
                  <a:pt x="2739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22"/>
          <p:cNvSpPr/>
          <p:nvPr/>
        </p:nvSpPr>
        <p:spPr>
          <a:xfrm>
            <a:off x="3209091" y="4536010"/>
            <a:ext cx="1005510" cy="152824"/>
          </a:xfrm>
          <a:custGeom>
            <a:avLst/>
            <a:gdLst/>
            <a:ahLst/>
            <a:cxnLst/>
            <a:rect l="l" t="t" r="r" b="b"/>
            <a:pathLst>
              <a:path w="41905" h="6369" extrusionOk="0">
                <a:moveTo>
                  <a:pt x="25092" y="1"/>
                </a:moveTo>
                <a:lnTo>
                  <a:pt x="25092" y="2357"/>
                </a:lnTo>
                <a:lnTo>
                  <a:pt x="1019" y="2357"/>
                </a:lnTo>
                <a:cubicBezTo>
                  <a:pt x="0" y="2357"/>
                  <a:pt x="0" y="3949"/>
                  <a:pt x="1019" y="3949"/>
                </a:cubicBezTo>
                <a:lnTo>
                  <a:pt x="25092" y="3949"/>
                </a:lnTo>
                <a:lnTo>
                  <a:pt x="25092" y="6369"/>
                </a:lnTo>
                <a:lnTo>
                  <a:pt x="31397" y="6369"/>
                </a:lnTo>
                <a:lnTo>
                  <a:pt x="31397" y="3949"/>
                </a:lnTo>
                <a:lnTo>
                  <a:pt x="37256" y="3949"/>
                </a:lnTo>
                <a:lnTo>
                  <a:pt x="37256" y="5859"/>
                </a:lnTo>
                <a:lnTo>
                  <a:pt x="41904" y="3185"/>
                </a:lnTo>
                <a:lnTo>
                  <a:pt x="37256" y="446"/>
                </a:lnTo>
                <a:lnTo>
                  <a:pt x="37256" y="2357"/>
                </a:lnTo>
                <a:lnTo>
                  <a:pt x="31397" y="2357"/>
                </a:lnTo>
                <a:lnTo>
                  <a:pt x="3139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22"/>
          <p:cNvSpPr/>
          <p:nvPr/>
        </p:nvSpPr>
        <p:spPr>
          <a:xfrm>
            <a:off x="168637" y="4665895"/>
            <a:ext cx="1180770" cy="378017"/>
          </a:xfrm>
          <a:custGeom>
            <a:avLst/>
            <a:gdLst/>
            <a:ahLst/>
            <a:cxnLst/>
            <a:rect l="l" t="t" r="r" b="b"/>
            <a:pathLst>
              <a:path w="49209" h="15754" extrusionOk="0">
                <a:moveTo>
                  <a:pt x="46534" y="1"/>
                </a:moveTo>
                <a:lnTo>
                  <a:pt x="43796" y="4650"/>
                </a:lnTo>
                <a:lnTo>
                  <a:pt x="45706" y="4650"/>
                </a:lnTo>
                <a:lnTo>
                  <a:pt x="45706" y="8725"/>
                </a:lnTo>
                <a:cubicBezTo>
                  <a:pt x="45706" y="10381"/>
                  <a:pt x="44369" y="11719"/>
                  <a:pt x="42713" y="11719"/>
                </a:cubicBezTo>
                <a:lnTo>
                  <a:pt x="32651" y="11719"/>
                </a:lnTo>
                <a:lnTo>
                  <a:pt x="32651" y="9235"/>
                </a:lnTo>
                <a:lnTo>
                  <a:pt x="26346" y="9235"/>
                </a:lnTo>
                <a:lnTo>
                  <a:pt x="26346" y="11719"/>
                </a:lnTo>
                <a:lnTo>
                  <a:pt x="6859" y="11719"/>
                </a:lnTo>
                <a:cubicBezTo>
                  <a:pt x="6497" y="9847"/>
                  <a:pt x="5018" y="8948"/>
                  <a:pt x="3536" y="8948"/>
                </a:cubicBezTo>
                <a:cubicBezTo>
                  <a:pt x="1892" y="8948"/>
                  <a:pt x="243" y="10054"/>
                  <a:pt x="109" y="12164"/>
                </a:cubicBezTo>
                <a:cubicBezTo>
                  <a:pt x="0" y="14441"/>
                  <a:pt x="1778" y="15754"/>
                  <a:pt x="3558" y="15754"/>
                </a:cubicBezTo>
                <a:cubicBezTo>
                  <a:pt x="4915" y="15754"/>
                  <a:pt x="6272" y="14991"/>
                  <a:pt x="6795" y="13311"/>
                </a:cubicBezTo>
                <a:lnTo>
                  <a:pt x="26346" y="13311"/>
                </a:lnTo>
                <a:lnTo>
                  <a:pt x="26346" y="15540"/>
                </a:lnTo>
                <a:lnTo>
                  <a:pt x="32651" y="15540"/>
                </a:lnTo>
                <a:lnTo>
                  <a:pt x="32651" y="13311"/>
                </a:lnTo>
                <a:lnTo>
                  <a:pt x="42650" y="13311"/>
                </a:lnTo>
                <a:cubicBezTo>
                  <a:pt x="45261" y="13311"/>
                  <a:pt x="47298" y="11273"/>
                  <a:pt x="47298" y="8725"/>
                </a:cubicBezTo>
                <a:lnTo>
                  <a:pt x="47298" y="4650"/>
                </a:lnTo>
                <a:lnTo>
                  <a:pt x="49209" y="4650"/>
                </a:lnTo>
                <a:lnTo>
                  <a:pt x="4653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22"/>
          <p:cNvSpPr/>
          <p:nvPr/>
        </p:nvSpPr>
        <p:spPr>
          <a:xfrm>
            <a:off x="-1356869" y="2564773"/>
            <a:ext cx="189513" cy="161270"/>
          </a:xfrm>
          <a:custGeom>
            <a:avLst/>
            <a:gdLst/>
            <a:ahLst/>
            <a:cxnLst/>
            <a:rect l="l" t="t" r="r" b="b"/>
            <a:pathLst>
              <a:path w="7898" h="6721" extrusionOk="0">
                <a:moveTo>
                  <a:pt x="4522" y="0"/>
                </a:moveTo>
                <a:cubicBezTo>
                  <a:pt x="1465" y="0"/>
                  <a:pt x="1" y="3630"/>
                  <a:pt x="2102" y="5732"/>
                </a:cubicBezTo>
                <a:cubicBezTo>
                  <a:pt x="2805" y="6414"/>
                  <a:pt x="3663" y="6721"/>
                  <a:pt x="4501" y="6721"/>
                </a:cubicBezTo>
                <a:cubicBezTo>
                  <a:pt x="6242" y="6721"/>
                  <a:pt x="7897" y="5396"/>
                  <a:pt x="7897" y="3375"/>
                </a:cubicBezTo>
                <a:cubicBezTo>
                  <a:pt x="7897" y="1465"/>
                  <a:pt x="6369" y="0"/>
                  <a:pt x="4522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22"/>
          <p:cNvSpPr/>
          <p:nvPr/>
        </p:nvSpPr>
        <p:spPr>
          <a:xfrm>
            <a:off x="-1317134" y="1615819"/>
            <a:ext cx="594452" cy="129909"/>
          </a:xfrm>
          <a:custGeom>
            <a:avLst/>
            <a:gdLst/>
            <a:ahLst/>
            <a:cxnLst/>
            <a:rect l="l" t="t" r="r" b="b"/>
            <a:pathLst>
              <a:path w="24774" h="5414" extrusionOk="0">
                <a:moveTo>
                  <a:pt x="4713" y="0"/>
                </a:moveTo>
                <a:lnTo>
                  <a:pt x="0" y="2739"/>
                </a:lnTo>
                <a:lnTo>
                  <a:pt x="4713" y="5414"/>
                </a:lnTo>
                <a:lnTo>
                  <a:pt x="4713" y="3503"/>
                </a:lnTo>
                <a:lnTo>
                  <a:pt x="23946" y="3503"/>
                </a:lnTo>
                <a:cubicBezTo>
                  <a:pt x="24391" y="3503"/>
                  <a:pt x="24774" y="3185"/>
                  <a:pt x="24774" y="2739"/>
                </a:cubicBezTo>
                <a:cubicBezTo>
                  <a:pt x="24774" y="2293"/>
                  <a:pt x="24391" y="1911"/>
                  <a:pt x="23946" y="1911"/>
                </a:cubicBezTo>
                <a:lnTo>
                  <a:pt x="4713" y="1911"/>
                </a:lnTo>
                <a:lnTo>
                  <a:pt x="4713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22"/>
          <p:cNvSpPr/>
          <p:nvPr/>
        </p:nvSpPr>
        <p:spPr>
          <a:xfrm>
            <a:off x="3688919" y="3380771"/>
            <a:ext cx="169645" cy="437069"/>
          </a:xfrm>
          <a:custGeom>
            <a:avLst/>
            <a:gdLst/>
            <a:ahLst/>
            <a:cxnLst/>
            <a:rect l="l" t="t" r="r" b="b"/>
            <a:pathLst>
              <a:path w="7070" h="18215" extrusionOk="0">
                <a:moveTo>
                  <a:pt x="0" y="0"/>
                </a:moveTo>
                <a:cubicBezTo>
                  <a:pt x="0" y="2866"/>
                  <a:pt x="1911" y="4777"/>
                  <a:pt x="3503" y="6305"/>
                </a:cubicBezTo>
                <a:cubicBezTo>
                  <a:pt x="4522" y="7324"/>
                  <a:pt x="5413" y="8279"/>
                  <a:pt x="5541" y="9107"/>
                </a:cubicBezTo>
                <a:cubicBezTo>
                  <a:pt x="5413" y="9935"/>
                  <a:pt x="4522" y="10890"/>
                  <a:pt x="3503" y="11846"/>
                </a:cubicBezTo>
                <a:cubicBezTo>
                  <a:pt x="1911" y="13438"/>
                  <a:pt x="0" y="15348"/>
                  <a:pt x="0" y="18214"/>
                </a:cubicBezTo>
                <a:lnTo>
                  <a:pt x="1592" y="18214"/>
                </a:lnTo>
                <a:cubicBezTo>
                  <a:pt x="1592" y="16049"/>
                  <a:pt x="3121" y="14520"/>
                  <a:pt x="4585" y="13056"/>
                </a:cubicBezTo>
                <a:cubicBezTo>
                  <a:pt x="5859" y="11846"/>
                  <a:pt x="7005" y="10636"/>
                  <a:pt x="7069" y="9235"/>
                </a:cubicBezTo>
                <a:lnTo>
                  <a:pt x="7069" y="9107"/>
                </a:lnTo>
                <a:lnTo>
                  <a:pt x="7069" y="9044"/>
                </a:lnTo>
                <a:cubicBezTo>
                  <a:pt x="7005" y="7579"/>
                  <a:pt x="5859" y="6433"/>
                  <a:pt x="4585" y="5223"/>
                </a:cubicBezTo>
                <a:cubicBezTo>
                  <a:pt x="3121" y="3694"/>
                  <a:pt x="1592" y="2166"/>
                  <a:pt x="159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22"/>
          <p:cNvSpPr/>
          <p:nvPr/>
        </p:nvSpPr>
        <p:spPr>
          <a:xfrm>
            <a:off x="3875336" y="3379235"/>
            <a:ext cx="171180" cy="438605"/>
          </a:xfrm>
          <a:custGeom>
            <a:avLst/>
            <a:gdLst/>
            <a:ahLst/>
            <a:cxnLst/>
            <a:rect l="l" t="t" r="r" b="b"/>
            <a:pathLst>
              <a:path w="7134" h="18279" extrusionOk="0">
                <a:moveTo>
                  <a:pt x="5541" y="1"/>
                </a:moveTo>
                <a:cubicBezTo>
                  <a:pt x="5541" y="2230"/>
                  <a:pt x="4013" y="3758"/>
                  <a:pt x="2484" y="5223"/>
                </a:cubicBezTo>
                <a:cubicBezTo>
                  <a:pt x="1274" y="6433"/>
                  <a:pt x="128" y="7643"/>
                  <a:pt x="1" y="9044"/>
                </a:cubicBezTo>
                <a:lnTo>
                  <a:pt x="1" y="9171"/>
                </a:lnTo>
                <a:lnTo>
                  <a:pt x="1" y="9235"/>
                </a:lnTo>
                <a:cubicBezTo>
                  <a:pt x="128" y="10700"/>
                  <a:pt x="1274" y="11846"/>
                  <a:pt x="2484" y="13056"/>
                </a:cubicBezTo>
                <a:cubicBezTo>
                  <a:pt x="4013" y="14521"/>
                  <a:pt x="5541" y="16113"/>
                  <a:pt x="5541" y="18278"/>
                </a:cubicBezTo>
                <a:lnTo>
                  <a:pt x="7133" y="18278"/>
                </a:lnTo>
                <a:cubicBezTo>
                  <a:pt x="7133" y="15412"/>
                  <a:pt x="5159" y="13502"/>
                  <a:pt x="3631" y="11910"/>
                </a:cubicBezTo>
                <a:cubicBezTo>
                  <a:pt x="2612" y="10891"/>
                  <a:pt x="1656" y="9935"/>
                  <a:pt x="1593" y="9108"/>
                </a:cubicBezTo>
                <a:cubicBezTo>
                  <a:pt x="1656" y="8280"/>
                  <a:pt x="2612" y="7388"/>
                  <a:pt x="3631" y="6369"/>
                </a:cubicBezTo>
                <a:cubicBezTo>
                  <a:pt x="5223" y="4777"/>
                  <a:pt x="7133" y="2867"/>
                  <a:pt x="713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22"/>
          <p:cNvSpPr/>
          <p:nvPr/>
        </p:nvSpPr>
        <p:spPr>
          <a:xfrm>
            <a:off x="3779068" y="3467873"/>
            <a:ext cx="177275" cy="111577"/>
          </a:xfrm>
          <a:custGeom>
            <a:avLst/>
            <a:gdLst/>
            <a:ahLst/>
            <a:cxnLst/>
            <a:rect l="l" t="t" r="r" b="b"/>
            <a:pathLst>
              <a:path w="7388" h="4650" extrusionOk="0">
                <a:moveTo>
                  <a:pt x="1" y="0"/>
                </a:moveTo>
                <a:cubicBezTo>
                  <a:pt x="574" y="637"/>
                  <a:pt x="1274" y="1338"/>
                  <a:pt x="1975" y="1975"/>
                </a:cubicBezTo>
                <a:cubicBezTo>
                  <a:pt x="2548" y="2548"/>
                  <a:pt x="3057" y="3248"/>
                  <a:pt x="3439" y="4013"/>
                </a:cubicBezTo>
                <a:cubicBezTo>
                  <a:pt x="3567" y="4204"/>
                  <a:pt x="3630" y="4458"/>
                  <a:pt x="3694" y="4649"/>
                </a:cubicBezTo>
                <a:cubicBezTo>
                  <a:pt x="3694" y="4586"/>
                  <a:pt x="3758" y="4458"/>
                  <a:pt x="3758" y="4395"/>
                </a:cubicBezTo>
                <a:cubicBezTo>
                  <a:pt x="3885" y="4013"/>
                  <a:pt x="4076" y="3694"/>
                  <a:pt x="4267" y="3376"/>
                </a:cubicBezTo>
                <a:cubicBezTo>
                  <a:pt x="4713" y="2803"/>
                  <a:pt x="5159" y="2229"/>
                  <a:pt x="5668" y="1720"/>
                </a:cubicBezTo>
                <a:cubicBezTo>
                  <a:pt x="6242" y="1147"/>
                  <a:pt x="6878" y="574"/>
                  <a:pt x="738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22"/>
          <p:cNvSpPr/>
          <p:nvPr/>
        </p:nvSpPr>
        <p:spPr>
          <a:xfrm>
            <a:off x="3867706" y="3617626"/>
            <a:ext cx="24" cy="24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0"/>
                </a:move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22"/>
          <p:cNvSpPr/>
          <p:nvPr/>
        </p:nvSpPr>
        <p:spPr>
          <a:xfrm>
            <a:off x="3650719" y="3330334"/>
            <a:ext cx="429415" cy="38224"/>
          </a:xfrm>
          <a:custGeom>
            <a:avLst/>
            <a:gdLst/>
            <a:ahLst/>
            <a:cxnLst/>
            <a:rect l="l" t="t" r="r" b="b"/>
            <a:pathLst>
              <a:path w="17896" h="1593" extrusionOk="0">
                <a:moveTo>
                  <a:pt x="0" y="1"/>
                </a:moveTo>
                <a:lnTo>
                  <a:pt x="0" y="1593"/>
                </a:lnTo>
                <a:lnTo>
                  <a:pt x="17895" y="1593"/>
                </a:lnTo>
                <a:lnTo>
                  <a:pt x="1789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22"/>
          <p:cNvSpPr/>
          <p:nvPr/>
        </p:nvSpPr>
        <p:spPr>
          <a:xfrm>
            <a:off x="3650719" y="3830030"/>
            <a:ext cx="429415" cy="38224"/>
          </a:xfrm>
          <a:custGeom>
            <a:avLst/>
            <a:gdLst/>
            <a:ahLst/>
            <a:cxnLst/>
            <a:rect l="l" t="t" r="r" b="b"/>
            <a:pathLst>
              <a:path w="17896" h="1593" extrusionOk="0">
                <a:moveTo>
                  <a:pt x="0" y="1"/>
                </a:moveTo>
                <a:lnTo>
                  <a:pt x="0" y="1593"/>
                </a:lnTo>
                <a:lnTo>
                  <a:pt x="17895" y="1593"/>
                </a:lnTo>
                <a:lnTo>
                  <a:pt x="1789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22"/>
          <p:cNvSpPr/>
          <p:nvPr/>
        </p:nvSpPr>
        <p:spPr>
          <a:xfrm>
            <a:off x="-522515" y="481959"/>
            <a:ext cx="88638" cy="171180"/>
          </a:xfrm>
          <a:custGeom>
            <a:avLst/>
            <a:gdLst/>
            <a:ahLst/>
            <a:cxnLst/>
            <a:rect l="l" t="t" r="r" b="b"/>
            <a:pathLst>
              <a:path w="3694" h="7134" extrusionOk="0">
                <a:moveTo>
                  <a:pt x="2102" y="1"/>
                </a:moveTo>
                <a:lnTo>
                  <a:pt x="2102" y="4268"/>
                </a:lnTo>
                <a:cubicBezTo>
                  <a:pt x="2102" y="5032"/>
                  <a:pt x="2102" y="5669"/>
                  <a:pt x="955" y="5669"/>
                </a:cubicBezTo>
                <a:cubicBezTo>
                  <a:pt x="573" y="5669"/>
                  <a:pt x="191" y="5478"/>
                  <a:pt x="0" y="5159"/>
                </a:cubicBezTo>
                <a:lnTo>
                  <a:pt x="0" y="7006"/>
                </a:lnTo>
                <a:cubicBezTo>
                  <a:pt x="319" y="7134"/>
                  <a:pt x="637" y="7134"/>
                  <a:pt x="955" y="7134"/>
                </a:cubicBezTo>
                <a:cubicBezTo>
                  <a:pt x="2675" y="7134"/>
                  <a:pt x="3694" y="6433"/>
                  <a:pt x="3694" y="4395"/>
                </a:cubicBezTo>
                <a:lnTo>
                  <a:pt x="3694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22"/>
          <p:cNvSpPr/>
          <p:nvPr/>
        </p:nvSpPr>
        <p:spPr>
          <a:xfrm>
            <a:off x="-415569" y="478912"/>
            <a:ext cx="142146" cy="175763"/>
          </a:xfrm>
          <a:custGeom>
            <a:avLst/>
            <a:gdLst/>
            <a:ahLst/>
            <a:cxnLst/>
            <a:rect l="l" t="t" r="r" b="b"/>
            <a:pathLst>
              <a:path w="5924" h="7325" extrusionOk="0">
                <a:moveTo>
                  <a:pt x="2867" y="1"/>
                </a:moveTo>
                <a:cubicBezTo>
                  <a:pt x="1593" y="1"/>
                  <a:pt x="256" y="637"/>
                  <a:pt x="256" y="2102"/>
                </a:cubicBezTo>
                <a:cubicBezTo>
                  <a:pt x="256" y="4713"/>
                  <a:pt x="4331" y="3822"/>
                  <a:pt x="4331" y="5223"/>
                </a:cubicBezTo>
                <a:cubicBezTo>
                  <a:pt x="4331" y="5860"/>
                  <a:pt x="3504" y="6051"/>
                  <a:pt x="3058" y="6051"/>
                </a:cubicBezTo>
                <a:cubicBezTo>
                  <a:pt x="3019" y="6054"/>
                  <a:pt x="2980" y="6055"/>
                  <a:pt x="2942" y="6055"/>
                </a:cubicBezTo>
                <a:cubicBezTo>
                  <a:pt x="2230" y="6055"/>
                  <a:pt x="1654" y="5505"/>
                  <a:pt x="1593" y="4841"/>
                </a:cubicBezTo>
                <a:lnTo>
                  <a:pt x="1" y="4841"/>
                </a:lnTo>
                <a:cubicBezTo>
                  <a:pt x="1" y="6496"/>
                  <a:pt x="1466" y="7324"/>
                  <a:pt x="2994" y="7324"/>
                </a:cubicBezTo>
                <a:cubicBezTo>
                  <a:pt x="4586" y="7324"/>
                  <a:pt x="5924" y="6687"/>
                  <a:pt x="5924" y="5032"/>
                </a:cubicBezTo>
                <a:cubicBezTo>
                  <a:pt x="5924" y="2357"/>
                  <a:pt x="1848" y="3249"/>
                  <a:pt x="1848" y="1975"/>
                </a:cubicBezTo>
                <a:cubicBezTo>
                  <a:pt x="1848" y="1465"/>
                  <a:pt x="2485" y="1274"/>
                  <a:pt x="2867" y="1274"/>
                </a:cubicBezTo>
                <a:cubicBezTo>
                  <a:pt x="3695" y="1274"/>
                  <a:pt x="4077" y="1529"/>
                  <a:pt x="4204" y="2230"/>
                </a:cubicBezTo>
                <a:lnTo>
                  <a:pt x="5669" y="2230"/>
                </a:lnTo>
                <a:cubicBezTo>
                  <a:pt x="5605" y="637"/>
                  <a:pt x="4331" y="1"/>
                  <a:pt x="2867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22"/>
          <p:cNvSpPr/>
          <p:nvPr/>
        </p:nvSpPr>
        <p:spPr>
          <a:xfrm>
            <a:off x="-1214747" y="1001523"/>
            <a:ext cx="131445" cy="169645"/>
          </a:xfrm>
          <a:custGeom>
            <a:avLst/>
            <a:gdLst/>
            <a:ahLst/>
            <a:cxnLst/>
            <a:rect l="l" t="t" r="r" b="b"/>
            <a:pathLst>
              <a:path w="5478" h="7070" extrusionOk="0">
                <a:moveTo>
                  <a:pt x="0" y="1"/>
                </a:moveTo>
                <a:lnTo>
                  <a:pt x="0" y="7069"/>
                </a:lnTo>
                <a:lnTo>
                  <a:pt x="1529" y="7069"/>
                </a:lnTo>
                <a:lnTo>
                  <a:pt x="1529" y="4267"/>
                </a:lnTo>
                <a:lnTo>
                  <a:pt x="3821" y="4267"/>
                </a:lnTo>
                <a:lnTo>
                  <a:pt x="3821" y="7069"/>
                </a:lnTo>
                <a:lnTo>
                  <a:pt x="5477" y="7069"/>
                </a:lnTo>
                <a:lnTo>
                  <a:pt x="5477" y="1"/>
                </a:lnTo>
                <a:lnTo>
                  <a:pt x="3821" y="1"/>
                </a:lnTo>
                <a:lnTo>
                  <a:pt x="3821" y="2866"/>
                </a:lnTo>
                <a:lnTo>
                  <a:pt x="1529" y="2866"/>
                </a:lnTo>
                <a:lnTo>
                  <a:pt x="1529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22"/>
          <p:cNvSpPr/>
          <p:nvPr/>
        </p:nvSpPr>
        <p:spPr>
          <a:xfrm>
            <a:off x="-1066530" y="1001523"/>
            <a:ext cx="134492" cy="169645"/>
          </a:xfrm>
          <a:custGeom>
            <a:avLst/>
            <a:gdLst/>
            <a:ahLst/>
            <a:cxnLst/>
            <a:rect l="l" t="t" r="r" b="b"/>
            <a:pathLst>
              <a:path w="5605" h="7070" extrusionOk="0">
                <a:moveTo>
                  <a:pt x="1" y="1"/>
                </a:moveTo>
                <a:lnTo>
                  <a:pt x="1" y="1465"/>
                </a:lnTo>
                <a:lnTo>
                  <a:pt x="2038" y="1465"/>
                </a:lnTo>
                <a:lnTo>
                  <a:pt x="2038" y="7069"/>
                </a:lnTo>
                <a:lnTo>
                  <a:pt x="3567" y="7069"/>
                </a:lnTo>
                <a:lnTo>
                  <a:pt x="3567" y="1465"/>
                </a:lnTo>
                <a:lnTo>
                  <a:pt x="5605" y="1465"/>
                </a:lnTo>
                <a:lnTo>
                  <a:pt x="5605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22"/>
          <p:cNvSpPr/>
          <p:nvPr/>
        </p:nvSpPr>
        <p:spPr>
          <a:xfrm>
            <a:off x="-930526" y="1001523"/>
            <a:ext cx="224665" cy="169645"/>
          </a:xfrm>
          <a:custGeom>
            <a:avLst/>
            <a:gdLst/>
            <a:ahLst/>
            <a:cxnLst/>
            <a:rect l="l" t="t" r="r" b="b"/>
            <a:pathLst>
              <a:path w="9363" h="7070" extrusionOk="0">
                <a:moveTo>
                  <a:pt x="1402" y="1"/>
                </a:moveTo>
                <a:lnTo>
                  <a:pt x="0" y="7069"/>
                </a:lnTo>
                <a:lnTo>
                  <a:pt x="1720" y="7069"/>
                </a:lnTo>
                <a:lnTo>
                  <a:pt x="2548" y="2229"/>
                </a:lnTo>
                <a:lnTo>
                  <a:pt x="3949" y="7069"/>
                </a:lnTo>
                <a:lnTo>
                  <a:pt x="5477" y="7069"/>
                </a:lnTo>
                <a:lnTo>
                  <a:pt x="6815" y="2229"/>
                </a:lnTo>
                <a:lnTo>
                  <a:pt x="7643" y="7069"/>
                </a:lnTo>
                <a:lnTo>
                  <a:pt x="9362" y="7069"/>
                </a:lnTo>
                <a:lnTo>
                  <a:pt x="8025" y="1"/>
                </a:lnTo>
                <a:lnTo>
                  <a:pt x="6178" y="1"/>
                </a:lnTo>
                <a:lnTo>
                  <a:pt x="4713" y="4968"/>
                </a:lnTo>
                <a:lnTo>
                  <a:pt x="3248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22"/>
          <p:cNvSpPr/>
          <p:nvPr/>
        </p:nvSpPr>
        <p:spPr>
          <a:xfrm>
            <a:off x="-689088" y="1001523"/>
            <a:ext cx="97828" cy="169645"/>
          </a:xfrm>
          <a:custGeom>
            <a:avLst/>
            <a:gdLst/>
            <a:ahLst/>
            <a:cxnLst/>
            <a:rect l="l" t="t" r="r" b="b"/>
            <a:pathLst>
              <a:path w="4077" h="7070" extrusionOk="0">
                <a:moveTo>
                  <a:pt x="1" y="1"/>
                </a:moveTo>
                <a:lnTo>
                  <a:pt x="1" y="7069"/>
                </a:lnTo>
                <a:lnTo>
                  <a:pt x="4076" y="7069"/>
                </a:lnTo>
                <a:lnTo>
                  <a:pt x="4076" y="5668"/>
                </a:lnTo>
                <a:lnTo>
                  <a:pt x="1529" y="5668"/>
                </a:lnTo>
                <a:lnTo>
                  <a:pt x="1529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22"/>
          <p:cNvSpPr/>
          <p:nvPr/>
        </p:nvSpPr>
        <p:spPr>
          <a:xfrm>
            <a:off x="12309" y="4484061"/>
            <a:ext cx="155896" cy="203262"/>
          </a:xfrm>
          <a:custGeom>
            <a:avLst/>
            <a:gdLst/>
            <a:ahLst/>
            <a:cxnLst/>
            <a:rect l="l" t="t" r="r" b="b"/>
            <a:pathLst>
              <a:path w="6497" h="8471" extrusionOk="0">
                <a:moveTo>
                  <a:pt x="6496" y="0"/>
                </a:moveTo>
                <a:lnTo>
                  <a:pt x="0" y="3057"/>
                </a:lnTo>
                <a:lnTo>
                  <a:pt x="0" y="5413"/>
                </a:lnTo>
                <a:lnTo>
                  <a:pt x="6496" y="8470"/>
                </a:lnTo>
                <a:lnTo>
                  <a:pt x="6496" y="6560"/>
                </a:lnTo>
                <a:lnTo>
                  <a:pt x="1402" y="4267"/>
                </a:lnTo>
                <a:lnTo>
                  <a:pt x="6496" y="1911"/>
                </a:lnTo>
                <a:lnTo>
                  <a:pt x="649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22"/>
          <p:cNvSpPr/>
          <p:nvPr/>
        </p:nvSpPr>
        <p:spPr>
          <a:xfrm>
            <a:off x="192632" y="4384722"/>
            <a:ext cx="198679" cy="365252"/>
          </a:xfrm>
          <a:custGeom>
            <a:avLst/>
            <a:gdLst/>
            <a:ahLst/>
            <a:cxnLst/>
            <a:rect l="l" t="t" r="r" b="b"/>
            <a:pathLst>
              <a:path w="8280" h="15222" extrusionOk="0">
                <a:moveTo>
                  <a:pt x="6114" y="1"/>
                </a:moveTo>
                <a:lnTo>
                  <a:pt x="0" y="15221"/>
                </a:lnTo>
                <a:lnTo>
                  <a:pt x="2165" y="15221"/>
                </a:lnTo>
                <a:lnTo>
                  <a:pt x="827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22"/>
          <p:cNvSpPr/>
          <p:nvPr/>
        </p:nvSpPr>
        <p:spPr>
          <a:xfrm>
            <a:off x="3801989" y="4086729"/>
            <a:ext cx="230760" cy="230784"/>
          </a:xfrm>
          <a:custGeom>
            <a:avLst/>
            <a:gdLst/>
            <a:ahLst/>
            <a:cxnLst/>
            <a:rect l="l" t="t" r="r" b="b"/>
            <a:pathLst>
              <a:path w="9617" h="9618" extrusionOk="0">
                <a:moveTo>
                  <a:pt x="1" y="1"/>
                </a:moveTo>
                <a:lnTo>
                  <a:pt x="1" y="9617"/>
                </a:lnTo>
                <a:lnTo>
                  <a:pt x="9617" y="9617"/>
                </a:lnTo>
                <a:lnTo>
                  <a:pt x="961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22"/>
          <p:cNvSpPr txBox="1">
            <a:spLocks noGrp="1"/>
          </p:cNvSpPr>
          <p:nvPr>
            <p:ph type="subTitle" idx="1"/>
          </p:nvPr>
        </p:nvSpPr>
        <p:spPr>
          <a:xfrm>
            <a:off x="5443250" y="4264050"/>
            <a:ext cx="1453200" cy="60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 b="1">
                <a:latin typeface="Roboto"/>
                <a:ea typeface="Roboto"/>
                <a:cs typeface="Roboto"/>
                <a:sym typeface="Roboto"/>
              </a:rPr>
              <a:t>Group 11</a:t>
            </a:r>
            <a:endParaRPr sz="2200" b="1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700"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8624BA85-98EB-1440-8648-0FA961B5E829}"/>
              </a:ext>
            </a:extLst>
          </p:cNvPr>
          <p:cNvSpPr/>
          <p:nvPr/>
        </p:nvSpPr>
        <p:spPr>
          <a:xfrm>
            <a:off x="3672020" y="1733273"/>
            <a:ext cx="6447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" altLang="zh-TW" sz="2400" b="1" dirty="0">
                <a:solidFill>
                  <a:schemeClr val="accent1"/>
                </a:solidFill>
              </a:rPr>
              <a:t>IoT</a:t>
            </a:r>
            <a:endParaRPr lang="zh-TW" altLang="en-US" sz="2400" b="1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9" name="Google Shape;399;p28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1" name="Google Shape;401;p28"/>
          <p:cNvSpPr txBox="1">
            <a:spLocks noGrp="1"/>
          </p:cNvSpPr>
          <p:nvPr>
            <p:ph type="ctrTitle" idx="6"/>
          </p:nvPr>
        </p:nvSpPr>
        <p:spPr>
          <a:xfrm>
            <a:off x="311700" y="46250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latin typeface="Source Han Sans TC" panose="020B0500000000000000" pitchFamily="34" charset="-128"/>
                <a:ea typeface="Source Han Sans TC" panose="020B0500000000000000" pitchFamily="34" charset="-128"/>
              </a:rPr>
              <a:t>藍芽傳輸模組</a:t>
            </a:r>
            <a:endParaRPr dirty="0">
              <a:latin typeface="Source Han Sans TC" panose="020B0500000000000000" pitchFamily="34" charset="-128"/>
              <a:ea typeface="Source Han Sans TC" panose="020B0500000000000000" pitchFamily="34" charset="-128"/>
            </a:endParaRP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ABCFDDFC-1264-6641-89D0-7F898BDC2D5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2096" b="87801" l="41389" r="53704">
                        <a14:foregroundMark x1="42870" y1="43299" x2="50463" y2="43986"/>
                        <a14:foregroundMark x1="50463" y1="43986" x2="53056" y2="43299"/>
                        <a14:foregroundMark x1="41759" y1="62027" x2="41111" y2="82131"/>
                        <a14:foregroundMark x1="41111" y1="82131" x2="46852" y2="85739"/>
                        <a14:foregroundMark x1="46852" y1="85739" x2="52130" y2="85395"/>
                        <a14:foregroundMark x1="52130" y1="85395" x2="53704" y2="75430"/>
                        <a14:foregroundMark x1="53704" y1="75430" x2="52963" y2="45876"/>
                        <a14:foregroundMark x1="50093" y1="86942" x2="53241" y2="86770"/>
                        <a14:foregroundMark x1="45556" y1="87801" x2="45556" y2="87801"/>
                        <a14:foregroundMark x1="48981" y1="87801" x2="48981" y2="87801"/>
                        <a14:foregroundMark x1="49167" y1="87801" x2="49167" y2="87801"/>
                        <a14:foregroundMark x1="50370" y1="73368" x2="50370" y2="73368"/>
                        <a14:foregroundMark x1="50648" y1="73368" x2="50741" y2="74914"/>
                        <a14:foregroundMark x1="44352" y1="42268" x2="45093" y2="42096"/>
                        <a14:foregroundMark x1="50648" y1="42440" x2="50648" y2="42440"/>
                        <a14:foregroundMark x1="43981" y1="42440" x2="43981" y2="42440"/>
                        <a14:foregroundMark x1="47315" y1="71649" x2="47315" y2="71649"/>
                        <a14:foregroundMark x1="45926" y1="66151" x2="49722" y2="75601"/>
                        <a14:foregroundMark x1="43241" y1="79897" x2="42037" y2="83677"/>
                        <a14:foregroundMark x1="41759" y1="85052" x2="44352" y2="85739"/>
                        <a14:foregroundMark x1="52315" y1="85395" x2="52315" y2="85395"/>
                        <a14:foregroundMark x1="52593" y1="85567" x2="52593" y2="85567"/>
                        <a14:foregroundMark x1="52685" y1="85567" x2="52685" y2="85567"/>
                        <a14:foregroundMark x1="52870" y1="85395" x2="52407" y2="86254"/>
                      </a14:backgroundRemoval>
                    </a14:imgEffect>
                  </a14:imgLayer>
                </a14:imgProps>
              </a:ext>
            </a:extLst>
          </a:blip>
          <a:srcRect l="40208" t="40206" r="45209" b="11083"/>
          <a:stretch/>
        </p:blipFill>
        <p:spPr>
          <a:xfrm rot="5400000">
            <a:off x="1870592" y="2073914"/>
            <a:ext cx="1117597" cy="2011675"/>
          </a:xfrm>
          <a:prstGeom prst="rect">
            <a:avLst/>
          </a:prstGeom>
        </p:spPr>
      </p:pic>
      <p:cxnSp>
        <p:nvCxnSpPr>
          <p:cNvPr id="19" name="直線箭頭接點 18">
            <a:extLst>
              <a:ext uri="{FF2B5EF4-FFF2-40B4-BE49-F238E27FC236}">
                <a16:creationId xmlns:a16="http://schemas.microsoft.com/office/drawing/2014/main" id="{4278C03F-2267-814F-9F15-C9629CACE177}"/>
              </a:ext>
            </a:extLst>
          </p:cNvPr>
          <p:cNvCxnSpPr>
            <a:cxnSpLocks/>
          </p:cNvCxnSpPr>
          <p:nvPr/>
        </p:nvCxnSpPr>
        <p:spPr>
          <a:xfrm>
            <a:off x="3462215" y="3142274"/>
            <a:ext cx="2471517" cy="0"/>
          </a:xfrm>
          <a:prstGeom prst="straightConnector1">
            <a:avLst/>
          </a:prstGeom>
          <a:ln w="635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Google Shape;8838;p60">
            <a:extLst>
              <a:ext uri="{FF2B5EF4-FFF2-40B4-BE49-F238E27FC236}">
                <a16:creationId xmlns:a16="http://schemas.microsoft.com/office/drawing/2014/main" id="{8D6A0A72-1902-1A43-B106-81DF7F83631D}"/>
              </a:ext>
            </a:extLst>
          </p:cNvPr>
          <p:cNvGrpSpPr/>
          <p:nvPr/>
        </p:nvGrpSpPr>
        <p:grpSpPr>
          <a:xfrm>
            <a:off x="6052824" y="2431314"/>
            <a:ext cx="1314337" cy="1296874"/>
            <a:chOff x="-1951475" y="3597450"/>
            <a:chExt cx="295375" cy="291450"/>
          </a:xfrm>
        </p:grpSpPr>
        <p:sp>
          <p:nvSpPr>
            <p:cNvPr id="44" name="Google Shape;8839;p60">
              <a:extLst>
                <a:ext uri="{FF2B5EF4-FFF2-40B4-BE49-F238E27FC236}">
                  <a16:creationId xmlns:a16="http://schemas.microsoft.com/office/drawing/2014/main" id="{D84092F6-0EAF-CA43-84B0-AC73E7A35F3B}"/>
                </a:ext>
              </a:extLst>
            </p:cNvPr>
            <p:cNvSpPr/>
            <p:nvPr/>
          </p:nvSpPr>
          <p:spPr>
            <a:xfrm>
              <a:off x="-1951475" y="3597450"/>
              <a:ext cx="170925" cy="34675"/>
            </a:xfrm>
            <a:custGeom>
              <a:avLst/>
              <a:gdLst/>
              <a:ahLst/>
              <a:cxnLst/>
              <a:rect l="l" t="t" r="r" b="b"/>
              <a:pathLst>
                <a:path w="6837" h="1387" extrusionOk="0">
                  <a:moveTo>
                    <a:pt x="1008" y="1"/>
                  </a:moveTo>
                  <a:cubicBezTo>
                    <a:pt x="473" y="1"/>
                    <a:pt x="0" y="473"/>
                    <a:pt x="0" y="1040"/>
                  </a:cubicBezTo>
                  <a:lnTo>
                    <a:pt x="0" y="1387"/>
                  </a:lnTo>
                  <a:lnTo>
                    <a:pt x="6837" y="1387"/>
                  </a:lnTo>
                  <a:lnTo>
                    <a:pt x="6837" y="1040"/>
                  </a:lnTo>
                  <a:cubicBezTo>
                    <a:pt x="6837" y="473"/>
                    <a:pt x="6364" y="1"/>
                    <a:pt x="582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8840;p60">
              <a:extLst>
                <a:ext uri="{FF2B5EF4-FFF2-40B4-BE49-F238E27FC236}">
                  <a16:creationId xmlns:a16="http://schemas.microsoft.com/office/drawing/2014/main" id="{2463E6E4-3EB8-A94F-849E-47DD266921FD}"/>
                </a:ext>
              </a:extLst>
            </p:cNvPr>
            <p:cNvSpPr/>
            <p:nvPr/>
          </p:nvSpPr>
          <p:spPr>
            <a:xfrm>
              <a:off x="-1949900" y="3648650"/>
              <a:ext cx="171725" cy="173300"/>
            </a:xfrm>
            <a:custGeom>
              <a:avLst/>
              <a:gdLst/>
              <a:ahLst/>
              <a:cxnLst/>
              <a:rect l="l" t="t" r="r" b="b"/>
              <a:pathLst>
                <a:path w="6869" h="6932" extrusionOk="0">
                  <a:moveTo>
                    <a:pt x="0" y="1"/>
                  </a:moveTo>
                  <a:lnTo>
                    <a:pt x="0" y="6932"/>
                  </a:lnTo>
                  <a:lnTo>
                    <a:pt x="2426" y="6932"/>
                  </a:lnTo>
                  <a:cubicBezTo>
                    <a:pt x="2521" y="6585"/>
                    <a:pt x="2836" y="6333"/>
                    <a:pt x="3245" y="6270"/>
                  </a:cubicBezTo>
                  <a:lnTo>
                    <a:pt x="1166" y="4191"/>
                  </a:lnTo>
                  <a:cubicBezTo>
                    <a:pt x="693" y="3718"/>
                    <a:pt x="693" y="2962"/>
                    <a:pt x="1166" y="2489"/>
                  </a:cubicBezTo>
                  <a:cubicBezTo>
                    <a:pt x="1386" y="2237"/>
                    <a:pt x="1670" y="2143"/>
                    <a:pt x="2017" y="2143"/>
                  </a:cubicBezTo>
                  <a:cubicBezTo>
                    <a:pt x="2363" y="2143"/>
                    <a:pt x="2647" y="2237"/>
                    <a:pt x="2899" y="2489"/>
                  </a:cubicBezTo>
                  <a:lnTo>
                    <a:pt x="3560" y="3151"/>
                  </a:lnTo>
                  <a:cubicBezTo>
                    <a:pt x="3592" y="2994"/>
                    <a:pt x="3718" y="2836"/>
                    <a:pt x="3844" y="2710"/>
                  </a:cubicBezTo>
                  <a:cubicBezTo>
                    <a:pt x="4064" y="2489"/>
                    <a:pt x="4348" y="2363"/>
                    <a:pt x="4694" y="2363"/>
                  </a:cubicBezTo>
                  <a:cubicBezTo>
                    <a:pt x="4694" y="2048"/>
                    <a:pt x="4820" y="1733"/>
                    <a:pt x="5041" y="1513"/>
                  </a:cubicBezTo>
                  <a:cubicBezTo>
                    <a:pt x="5293" y="1261"/>
                    <a:pt x="5577" y="1135"/>
                    <a:pt x="5923" y="1135"/>
                  </a:cubicBezTo>
                  <a:cubicBezTo>
                    <a:pt x="6112" y="1135"/>
                    <a:pt x="6301" y="1198"/>
                    <a:pt x="6459" y="1261"/>
                  </a:cubicBezTo>
                  <a:cubicBezTo>
                    <a:pt x="6522" y="1072"/>
                    <a:pt x="6616" y="914"/>
                    <a:pt x="6774" y="757"/>
                  </a:cubicBezTo>
                  <a:lnTo>
                    <a:pt x="6868" y="662"/>
                  </a:lnTo>
                  <a:lnTo>
                    <a:pt x="686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8841;p60">
              <a:extLst>
                <a:ext uri="{FF2B5EF4-FFF2-40B4-BE49-F238E27FC236}">
                  <a16:creationId xmlns:a16="http://schemas.microsoft.com/office/drawing/2014/main" id="{BAC9F797-1C94-204C-B7F5-F937F6ACBCA1}"/>
                </a:ext>
              </a:extLst>
            </p:cNvPr>
            <p:cNvSpPr/>
            <p:nvPr/>
          </p:nvSpPr>
          <p:spPr>
            <a:xfrm>
              <a:off x="-1951475" y="3838475"/>
              <a:ext cx="170925" cy="50425"/>
            </a:xfrm>
            <a:custGeom>
              <a:avLst/>
              <a:gdLst/>
              <a:ahLst/>
              <a:cxnLst/>
              <a:rect l="l" t="t" r="r" b="b"/>
              <a:pathLst>
                <a:path w="6837" h="2017" extrusionOk="0">
                  <a:moveTo>
                    <a:pt x="0" y="0"/>
                  </a:moveTo>
                  <a:lnTo>
                    <a:pt x="0" y="1008"/>
                  </a:lnTo>
                  <a:cubicBezTo>
                    <a:pt x="0" y="1544"/>
                    <a:pt x="473" y="2017"/>
                    <a:pt x="1008" y="2017"/>
                  </a:cubicBezTo>
                  <a:lnTo>
                    <a:pt x="5829" y="2017"/>
                  </a:lnTo>
                  <a:cubicBezTo>
                    <a:pt x="6333" y="2017"/>
                    <a:pt x="6774" y="1670"/>
                    <a:pt x="6837" y="1166"/>
                  </a:cubicBezTo>
                  <a:lnTo>
                    <a:pt x="6679" y="1071"/>
                  </a:lnTo>
                  <a:lnTo>
                    <a:pt x="3466" y="1071"/>
                  </a:lnTo>
                  <a:cubicBezTo>
                    <a:pt x="2867" y="1071"/>
                    <a:pt x="2363" y="599"/>
                    <a:pt x="226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8842;p60">
              <a:extLst>
                <a:ext uri="{FF2B5EF4-FFF2-40B4-BE49-F238E27FC236}">
                  <a16:creationId xmlns:a16="http://schemas.microsoft.com/office/drawing/2014/main" id="{F94C7808-D36E-3D42-9C51-61070DEAC3FC}"/>
                </a:ext>
              </a:extLst>
            </p:cNvPr>
            <p:cNvSpPr/>
            <p:nvPr/>
          </p:nvSpPr>
          <p:spPr>
            <a:xfrm>
              <a:off x="-1912900" y="3675825"/>
              <a:ext cx="256800" cy="202825"/>
            </a:xfrm>
            <a:custGeom>
              <a:avLst/>
              <a:gdLst/>
              <a:ahLst/>
              <a:cxnLst/>
              <a:rect l="l" t="t" r="r" b="b"/>
              <a:pathLst>
                <a:path w="10272" h="8113" extrusionOk="0">
                  <a:moveTo>
                    <a:pt x="6085" y="0"/>
                  </a:moveTo>
                  <a:cubicBezTo>
                    <a:pt x="5955" y="0"/>
                    <a:pt x="5829" y="48"/>
                    <a:pt x="5735" y="142"/>
                  </a:cubicBezTo>
                  <a:cubicBezTo>
                    <a:pt x="5546" y="331"/>
                    <a:pt x="5546" y="646"/>
                    <a:pt x="5735" y="835"/>
                  </a:cubicBezTo>
                  <a:lnTo>
                    <a:pt x="6081" y="1213"/>
                  </a:lnTo>
                  <a:cubicBezTo>
                    <a:pt x="6207" y="1308"/>
                    <a:pt x="6207" y="1560"/>
                    <a:pt x="6081" y="1655"/>
                  </a:cubicBezTo>
                  <a:cubicBezTo>
                    <a:pt x="6034" y="1718"/>
                    <a:pt x="5948" y="1749"/>
                    <a:pt x="5857" y="1749"/>
                  </a:cubicBezTo>
                  <a:cubicBezTo>
                    <a:pt x="5766" y="1749"/>
                    <a:pt x="5672" y="1718"/>
                    <a:pt x="5609" y="1655"/>
                  </a:cubicBezTo>
                  <a:lnTo>
                    <a:pt x="4758" y="804"/>
                  </a:lnTo>
                  <a:cubicBezTo>
                    <a:pt x="4664" y="709"/>
                    <a:pt x="4538" y="662"/>
                    <a:pt x="4408" y="662"/>
                  </a:cubicBezTo>
                  <a:cubicBezTo>
                    <a:pt x="4278" y="662"/>
                    <a:pt x="4144" y="709"/>
                    <a:pt x="4034" y="804"/>
                  </a:cubicBezTo>
                  <a:cubicBezTo>
                    <a:pt x="3845" y="993"/>
                    <a:pt x="3845" y="1308"/>
                    <a:pt x="4034" y="1528"/>
                  </a:cubicBezTo>
                  <a:cubicBezTo>
                    <a:pt x="4034" y="1655"/>
                    <a:pt x="4884" y="2505"/>
                    <a:pt x="4821" y="2505"/>
                  </a:cubicBezTo>
                  <a:cubicBezTo>
                    <a:pt x="4947" y="2631"/>
                    <a:pt x="4947" y="2852"/>
                    <a:pt x="4821" y="2978"/>
                  </a:cubicBezTo>
                  <a:cubicBezTo>
                    <a:pt x="4774" y="3041"/>
                    <a:pt x="4687" y="3072"/>
                    <a:pt x="4601" y="3072"/>
                  </a:cubicBezTo>
                  <a:cubicBezTo>
                    <a:pt x="4514" y="3072"/>
                    <a:pt x="4427" y="3041"/>
                    <a:pt x="4380" y="2978"/>
                  </a:cubicBezTo>
                  <a:lnTo>
                    <a:pt x="3498" y="2096"/>
                  </a:lnTo>
                  <a:cubicBezTo>
                    <a:pt x="3403" y="2001"/>
                    <a:pt x="3277" y="1954"/>
                    <a:pt x="3151" y="1954"/>
                  </a:cubicBezTo>
                  <a:cubicBezTo>
                    <a:pt x="3025" y="1954"/>
                    <a:pt x="2899" y="2001"/>
                    <a:pt x="2805" y="2096"/>
                  </a:cubicBezTo>
                  <a:cubicBezTo>
                    <a:pt x="2584" y="2316"/>
                    <a:pt x="2584" y="2631"/>
                    <a:pt x="2805" y="2820"/>
                  </a:cubicBezTo>
                  <a:lnTo>
                    <a:pt x="3656" y="3671"/>
                  </a:lnTo>
                  <a:cubicBezTo>
                    <a:pt x="3782" y="3797"/>
                    <a:pt x="3782" y="4017"/>
                    <a:pt x="3656" y="4143"/>
                  </a:cubicBezTo>
                  <a:cubicBezTo>
                    <a:pt x="3593" y="4206"/>
                    <a:pt x="3506" y="4238"/>
                    <a:pt x="3419" y="4238"/>
                  </a:cubicBezTo>
                  <a:cubicBezTo>
                    <a:pt x="3333" y="4238"/>
                    <a:pt x="3246" y="4206"/>
                    <a:pt x="3183" y="4143"/>
                  </a:cubicBezTo>
                  <a:lnTo>
                    <a:pt x="883" y="1875"/>
                  </a:lnTo>
                  <a:cubicBezTo>
                    <a:pt x="789" y="1765"/>
                    <a:pt x="663" y="1710"/>
                    <a:pt x="537" y="1710"/>
                  </a:cubicBezTo>
                  <a:cubicBezTo>
                    <a:pt x="411" y="1710"/>
                    <a:pt x="284" y="1765"/>
                    <a:pt x="190" y="1875"/>
                  </a:cubicBezTo>
                  <a:cubicBezTo>
                    <a:pt x="1" y="2064"/>
                    <a:pt x="1" y="2379"/>
                    <a:pt x="190" y="2568"/>
                  </a:cubicBezTo>
                  <a:lnTo>
                    <a:pt x="1797" y="4206"/>
                  </a:lnTo>
                  <a:lnTo>
                    <a:pt x="3403" y="5845"/>
                  </a:lnTo>
                  <a:lnTo>
                    <a:pt x="1954" y="5845"/>
                  </a:lnTo>
                  <a:cubicBezTo>
                    <a:pt x="1671" y="5845"/>
                    <a:pt x="1450" y="6097"/>
                    <a:pt x="1450" y="6349"/>
                  </a:cubicBezTo>
                  <a:cubicBezTo>
                    <a:pt x="1450" y="6632"/>
                    <a:pt x="1671" y="6884"/>
                    <a:pt x="1954" y="6884"/>
                  </a:cubicBezTo>
                  <a:lnTo>
                    <a:pt x="5451" y="6884"/>
                  </a:lnTo>
                  <a:cubicBezTo>
                    <a:pt x="5514" y="6916"/>
                    <a:pt x="6491" y="7829"/>
                    <a:pt x="6491" y="7829"/>
                  </a:cubicBezTo>
                  <a:cubicBezTo>
                    <a:pt x="6680" y="8018"/>
                    <a:pt x="6948" y="8113"/>
                    <a:pt x="7216" y="8113"/>
                  </a:cubicBezTo>
                  <a:cubicBezTo>
                    <a:pt x="7483" y="8113"/>
                    <a:pt x="7751" y="8018"/>
                    <a:pt x="7940" y="7829"/>
                  </a:cubicBezTo>
                  <a:lnTo>
                    <a:pt x="9862" y="5876"/>
                  </a:lnTo>
                  <a:cubicBezTo>
                    <a:pt x="10272" y="5498"/>
                    <a:pt x="10272" y="4836"/>
                    <a:pt x="9862" y="4427"/>
                  </a:cubicBezTo>
                  <a:lnTo>
                    <a:pt x="9452" y="3986"/>
                  </a:lnTo>
                  <a:cubicBezTo>
                    <a:pt x="9326" y="3608"/>
                    <a:pt x="9043" y="3198"/>
                    <a:pt x="8822" y="2820"/>
                  </a:cubicBezTo>
                  <a:cubicBezTo>
                    <a:pt x="8570" y="2411"/>
                    <a:pt x="8350" y="2064"/>
                    <a:pt x="8035" y="1718"/>
                  </a:cubicBezTo>
                  <a:lnTo>
                    <a:pt x="6459" y="142"/>
                  </a:lnTo>
                  <a:cubicBezTo>
                    <a:pt x="6349" y="48"/>
                    <a:pt x="6215" y="0"/>
                    <a:pt x="608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2" name="直線箭頭接點 11">
            <a:extLst>
              <a:ext uri="{FF2B5EF4-FFF2-40B4-BE49-F238E27FC236}">
                <a16:creationId xmlns:a16="http://schemas.microsoft.com/office/drawing/2014/main" id="{6D20B781-8D91-BE41-829F-5A7519553B95}"/>
              </a:ext>
            </a:extLst>
          </p:cNvPr>
          <p:cNvCxnSpPr>
            <a:cxnSpLocks/>
          </p:cNvCxnSpPr>
          <p:nvPr/>
        </p:nvCxnSpPr>
        <p:spPr>
          <a:xfrm flipH="1">
            <a:off x="3435228" y="3503810"/>
            <a:ext cx="2498504" cy="0"/>
          </a:xfrm>
          <a:prstGeom prst="straightConnector1">
            <a:avLst/>
          </a:prstGeom>
          <a:ln w="635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Google Shape;394;p28">
            <a:extLst>
              <a:ext uri="{FF2B5EF4-FFF2-40B4-BE49-F238E27FC236}">
                <a16:creationId xmlns:a16="http://schemas.microsoft.com/office/drawing/2014/main" id="{34CD750F-97C6-4143-91DD-BCF049A66629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831508" y="3142274"/>
            <a:ext cx="1739972" cy="36153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latin typeface="Source Han Sans TC" panose="020B0500000000000000" pitchFamily="34" charset="-128"/>
                <a:ea typeface="Source Han Sans TC" panose="020B0500000000000000" pitchFamily="34" charset="-128"/>
              </a:rPr>
              <a:t>GATT connection</a:t>
            </a:r>
            <a:endParaRPr dirty="0">
              <a:latin typeface="Source Han Sans TC" panose="020B0500000000000000" pitchFamily="34" charset="-128"/>
              <a:ea typeface="Source Han Sans TC" panose="020B0500000000000000" pitchFamily="34" charset="-128"/>
            </a:endParaRPr>
          </a:p>
        </p:txBody>
      </p:sp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ACA2B4F2-D0C9-454D-A772-E23EB959AFB1}"/>
              </a:ext>
            </a:extLst>
          </p:cNvPr>
          <p:cNvCxnSpPr>
            <a:cxnSpLocks/>
          </p:cNvCxnSpPr>
          <p:nvPr/>
        </p:nvCxnSpPr>
        <p:spPr>
          <a:xfrm>
            <a:off x="3462215" y="2792274"/>
            <a:ext cx="2471517" cy="0"/>
          </a:xfrm>
          <a:prstGeom prst="straightConnector1">
            <a:avLst/>
          </a:prstGeom>
          <a:ln w="1270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Google Shape;394;p28">
            <a:extLst>
              <a:ext uri="{FF2B5EF4-FFF2-40B4-BE49-F238E27FC236}">
                <a16:creationId xmlns:a16="http://schemas.microsoft.com/office/drawing/2014/main" id="{3CD73B3F-1967-D14E-8434-D35D1FCFF59B}"/>
              </a:ext>
            </a:extLst>
          </p:cNvPr>
          <p:cNvSpPr txBox="1">
            <a:spLocks/>
          </p:cNvSpPr>
          <p:nvPr/>
        </p:nvSpPr>
        <p:spPr>
          <a:xfrm>
            <a:off x="3659973" y="2407724"/>
            <a:ext cx="2076000" cy="3557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en-US" sz="1600" dirty="0">
                <a:latin typeface="Source Han Sans TC" panose="020B0500000000000000" pitchFamily="34" charset="-128"/>
                <a:ea typeface="Source Han Sans TC" panose="020B0500000000000000" pitchFamily="34" charset="-128"/>
              </a:rPr>
              <a:t>Data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5512F47B-5F81-4248-8A42-F5135E8A7B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6813" y="1065594"/>
            <a:ext cx="3105154" cy="1613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1397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9" name="Google Shape;399;p28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1" name="Google Shape;401;p28"/>
          <p:cNvSpPr txBox="1">
            <a:spLocks noGrp="1"/>
          </p:cNvSpPr>
          <p:nvPr>
            <p:ph type="ctrTitle" idx="6"/>
          </p:nvPr>
        </p:nvSpPr>
        <p:spPr>
          <a:xfrm>
            <a:off x="311700" y="46250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latin typeface="Source Han Sans TC" panose="020B0500000000000000" pitchFamily="34" charset="-128"/>
                <a:ea typeface="Source Han Sans TC" panose="020B0500000000000000" pitchFamily="34" charset="-128"/>
              </a:rPr>
              <a:t>秤重模組</a:t>
            </a:r>
            <a:endParaRPr dirty="0">
              <a:latin typeface="Source Han Sans TC" panose="020B0500000000000000" pitchFamily="34" charset="-128"/>
              <a:ea typeface="Source Han Sans TC" panose="020B0500000000000000" pitchFamily="34" charset="-128"/>
            </a:endParaRP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ABCFDDFC-1264-6641-89D0-7F898BDC2D5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2096" b="87801" l="41389" r="53704">
                        <a14:foregroundMark x1="42870" y1="43299" x2="50463" y2="43986"/>
                        <a14:foregroundMark x1="50463" y1="43986" x2="53056" y2="43299"/>
                        <a14:foregroundMark x1="41759" y1="62027" x2="41111" y2="82131"/>
                        <a14:foregroundMark x1="41111" y1="82131" x2="46852" y2="85739"/>
                        <a14:foregroundMark x1="46852" y1="85739" x2="52130" y2="85395"/>
                        <a14:foregroundMark x1="52130" y1="85395" x2="53704" y2="75430"/>
                        <a14:foregroundMark x1="53704" y1="75430" x2="52963" y2="45876"/>
                        <a14:foregroundMark x1="50093" y1="86942" x2="53241" y2="86770"/>
                        <a14:foregroundMark x1="45556" y1="87801" x2="45556" y2="87801"/>
                        <a14:foregroundMark x1="48981" y1="87801" x2="48981" y2="87801"/>
                        <a14:foregroundMark x1="49167" y1="87801" x2="49167" y2="87801"/>
                        <a14:foregroundMark x1="50370" y1="73368" x2="50370" y2="73368"/>
                        <a14:foregroundMark x1="50648" y1="73368" x2="50741" y2="74914"/>
                        <a14:foregroundMark x1="44352" y1="42268" x2="45093" y2="42096"/>
                        <a14:foregroundMark x1="50648" y1="42440" x2="50648" y2="42440"/>
                        <a14:foregroundMark x1="43981" y1="42440" x2="43981" y2="42440"/>
                        <a14:foregroundMark x1="47315" y1="71649" x2="47315" y2="71649"/>
                        <a14:foregroundMark x1="45926" y1="66151" x2="49722" y2="75601"/>
                        <a14:foregroundMark x1="43241" y1="79897" x2="42037" y2="83677"/>
                        <a14:foregroundMark x1="41759" y1="85052" x2="44352" y2="85739"/>
                        <a14:foregroundMark x1="52315" y1="85395" x2="52315" y2="85395"/>
                        <a14:foregroundMark x1="52593" y1="85567" x2="52593" y2="85567"/>
                        <a14:foregroundMark x1="52685" y1="85567" x2="52685" y2="85567"/>
                        <a14:foregroundMark x1="52870" y1="85395" x2="52407" y2="86254"/>
                      </a14:backgroundRemoval>
                    </a14:imgEffect>
                  </a14:imgLayer>
                </a14:imgProps>
              </a:ext>
            </a:extLst>
          </a:blip>
          <a:srcRect l="40208" t="40206" r="45209" b="11083"/>
          <a:stretch/>
        </p:blipFill>
        <p:spPr>
          <a:xfrm rot="5400000">
            <a:off x="6408368" y="2124709"/>
            <a:ext cx="1117597" cy="2011675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3D584820-57C8-714F-9360-47045D892C0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80" b="89817" l="9978" r="92713">
                        <a14:foregroundMark x1="72422" y1="46640" x2="90695" y2="47047"/>
                        <a14:foregroundMark x1="92713" y1="44399" x2="92713" y2="44399"/>
                        <a14:foregroundMark x1="70402" y1="47164" x2="70404" y2="47047"/>
                        <a14:foregroundMark x1="70179" y1="62118" x2="70351" y2="50567"/>
                        <a14:foregroundMark x1="69843" y1="47154" x2="69843" y2="46436"/>
                        <a14:foregroundMark x1="69843" y1="53564" x2="69843" y2="52009"/>
                        <a14:foregroundMark x1="68386" y1="54582" x2="68386" y2="54582"/>
                        <a14:foregroundMark x1="49153" y1="55275" x2="48258" y2="55308"/>
                        <a14:foregroundMark x1="65893" y1="54657" x2="50367" y2="55230"/>
                        <a14:foregroundMark x1="67937" y1="54582" x2="67028" y2="54616"/>
                        <a14:foregroundMark x1="47720" y1="51140" x2="54929" y2="50128"/>
                        <a14:foregroundMark x1="46413" y1="51324" x2="46895" y2="51256"/>
                        <a14:foregroundMark x1="66256" y1="51120" x2="67096" y2="51222"/>
                        <a14:foregroundMark x1="70067" y1="50713" x2="70067" y2="55193"/>
                        <a14:foregroundMark x1="70067" y1="46029" x2="70067" y2="58248"/>
                        <a14:foregroundMark x1="70291" y1="48269" x2="70291" y2="48269"/>
                        <a14:foregroundMark x1="70628" y1="51527" x2="70404" y2="47047"/>
                        <a14:foregroundMark x1="46525" y1="54990" x2="46525" y2="54990"/>
                        <a14:foregroundMark x1="46076" y1="54990" x2="47534" y2="54990"/>
                        <a14:foregroundMark x1="71076" y1="52342" x2="71076" y2="59674"/>
                        <a14:backgroundMark x1="59193" y1="49898" x2="66654" y2="50032"/>
                        <a14:backgroundMark x1="55157" y1="49491" x2="58857" y2="49695"/>
                        <a14:backgroundMark x1="57735" y1="49491" x2="59417" y2="49695"/>
                        <a14:backgroundMark x1="66928" y1="52138" x2="66928" y2="52138"/>
                        <a14:backgroundMark x1="67489" y1="52342" x2="67489" y2="52342"/>
                        <a14:backgroundMark x1="67152" y1="52342" x2="67152" y2="52342"/>
                        <a14:backgroundMark x1="67152" y1="52342" x2="67152" y2="52342"/>
                        <a14:backgroundMark x1="66704" y1="52342" x2="66704" y2="52342"/>
                        <a14:backgroundMark x1="66704" y1="52342" x2="67825" y2="52342"/>
                        <a14:backgroundMark x1="47035" y1="56415" x2="47870" y2="56415"/>
                        <a14:backgroundMark x1="48879" y1="56008" x2="50000" y2="56212"/>
                        <a14:backgroundMark x1="46300" y1="52953" x2="46790" y2="52953"/>
                        <a14:backgroundMark x1="46823" y1="52858" x2="45404" y2="52342"/>
                      </a14:backgroundRemoval>
                    </a14:imgEffect>
                  </a14:imgLayer>
                </a14:imgProps>
              </a:ext>
            </a:extLst>
          </a:blip>
          <a:srcRect l="66454" t="34399" r="4456" b="25628"/>
          <a:stretch/>
        </p:blipFill>
        <p:spPr>
          <a:xfrm>
            <a:off x="3723648" y="2571748"/>
            <a:ext cx="1216742" cy="920349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E36FDB2D-BB24-BC4A-ABB0-98B54D566B3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201" b="93947" l="917" r="90000">
                        <a14:foregroundMark x1="3833" y1="26877" x2="3833" y2="86199"/>
                        <a14:foregroundMark x1="3750" y1="15981" x2="3750" y2="15981"/>
                        <a14:foregroundMark x1="3667" y1="10412" x2="3667" y2="17433"/>
                        <a14:foregroundMark x1="3833" y1="77966" x2="3750" y2="93705"/>
                        <a14:foregroundMark x1="3750" y1="93705" x2="3750" y2="93947"/>
                        <a14:foregroundMark x1="917" y1="84900" x2="917" y2="85472"/>
                        <a14:foregroundMark x1="1083" y1="89104" x2="1083" y2="89104"/>
                        <a14:backgroundMark x1="83" y1="26877" x2="83" y2="41889"/>
                        <a14:backgroundMark x1="0" y1="61017" x2="0" y2="70218"/>
                        <a14:backgroundMark x1="83" y1="74576" x2="83" y2="74576"/>
                        <a14:backgroundMark x1="83" y1="78935" x2="167" y2="84988"/>
                        <a14:backgroundMark x1="167" y1="89346" x2="250" y2="91041"/>
                        <a14:backgroundMark x1="0" y1="45278" x2="0" y2="49637"/>
                        <a14:backgroundMark x1="83" y1="50121" x2="333" y2="60048"/>
                        <a14:backgroundMark x1="83" y1="70702" x2="333" y2="79903"/>
                        <a14:backgroundMark x1="167" y1="92252" x2="0" y2="97821"/>
                        <a14:backgroundMark x1="4500" y1="99758" x2="4500" y2="99758"/>
                        <a14:backgroundMark x1="4917" y1="99758" x2="4917" y2="99758"/>
                        <a14:backgroundMark x1="5333" y1="99516" x2="5583" y2="99516"/>
                        <a14:backgroundMark x1="5750" y1="99274" x2="5750" y2="99274"/>
                        <a14:backgroundMark x1="6417" y1="99758" x2="6417" y2="99758"/>
                        <a14:backgroundMark x1="6500" y1="99758" x2="6500" y2="99758"/>
                        <a14:backgroundMark x1="3167" y1="99516" x2="3167" y2="99516"/>
                      </a14:backgroundRemoval>
                    </a14:imgEffect>
                  </a14:imgLayer>
                </a14:imgProps>
              </a:ext>
            </a:extLst>
          </a:blip>
          <a:srcRect l="897" t="1725" r="91361" b="2441"/>
          <a:stretch/>
        </p:blipFill>
        <p:spPr>
          <a:xfrm>
            <a:off x="1597444" y="2042150"/>
            <a:ext cx="512187" cy="2176795"/>
          </a:xfrm>
          <a:prstGeom prst="rect">
            <a:avLst/>
          </a:prstGeom>
        </p:spPr>
      </p:pic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5777D3DC-5E13-BF4B-9232-29DAA25656FD}"/>
              </a:ext>
            </a:extLst>
          </p:cNvPr>
          <p:cNvCxnSpPr>
            <a:cxnSpLocks/>
          </p:cNvCxnSpPr>
          <p:nvPr/>
        </p:nvCxnSpPr>
        <p:spPr>
          <a:xfrm flipH="1">
            <a:off x="2109631" y="2860158"/>
            <a:ext cx="1776569" cy="0"/>
          </a:xfrm>
          <a:prstGeom prst="line">
            <a:avLst/>
          </a:prstGeom>
          <a:ln w="38100">
            <a:solidFill>
              <a:srgbClr val="CD131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接點 24">
            <a:extLst>
              <a:ext uri="{FF2B5EF4-FFF2-40B4-BE49-F238E27FC236}">
                <a16:creationId xmlns:a16="http://schemas.microsoft.com/office/drawing/2014/main" id="{00BDD518-4AA1-BA43-B108-6C214777C889}"/>
              </a:ext>
            </a:extLst>
          </p:cNvPr>
          <p:cNvCxnSpPr>
            <a:cxnSpLocks/>
          </p:cNvCxnSpPr>
          <p:nvPr/>
        </p:nvCxnSpPr>
        <p:spPr>
          <a:xfrm flipH="1">
            <a:off x="2109631" y="2946264"/>
            <a:ext cx="1776569" cy="0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接點 25">
            <a:extLst>
              <a:ext uri="{FF2B5EF4-FFF2-40B4-BE49-F238E27FC236}">
                <a16:creationId xmlns:a16="http://schemas.microsoft.com/office/drawing/2014/main" id="{26E70E17-D0B2-9446-840C-BF8EDFA012C3}"/>
              </a:ext>
            </a:extLst>
          </p:cNvPr>
          <p:cNvCxnSpPr>
            <a:cxnSpLocks/>
          </p:cNvCxnSpPr>
          <p:nvPr/>
        </p:nvCxnSpPr>
        <p:spPr>
          <a:xfrm flipH="1">
            <a:off x="2109631" y="3031922"/>
            <a:ext cx="1776569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接點 26">
            <a:extLst>
              <a:ext uri="{FF2B5EF4-FFF2-40B4-BE49-F238E27FC236}">
                <a16:creationId xmlns:a16="http://schemas.microsoft.com/office/drawing/2014/main" id="{E8FFFA96-6A7F-B949-A17B-0A55D3CA5EBE}"/>
              </a:ext>
            </a:extLst>
          </p:cNvPr>
          <p:cNvCxnSpPr>
            <a:cxnSpLocks/>
          </p:cNvCxnSpPr>
          <p:nvPr/>
        </p:nvCxnSpPr>
        <p:spPr>
          <a:xfrm flipH="1">
            <a:off x="2109630" y="3118822"/>
            <a:ext cx="1776569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9B31F5E5-B7F7-3742-9A6C-2BFE3B9CD125}"/>
              </a:ext>
            </a:extLst>
          </p:cNvPr>
          <p:cNvCxnSpPr>
            <a:cxnSpLocks/>
          </p:cNvCxnSpPr>
          <p:nvPr/>
        </p:nvCxnSpPr>
        <p:spPr>
          <a:xfrm flipH="1">
            <a:off x="4827332" y="3198287"/>
            <a:ext cx="377987" cy="0"/>
          </a:xfrm>
          <a:prstGeom prst="line">
            <a:avLst/>
          </a:prstGeom>
          <a:ln w="38100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接點 33">
            <a:extLst>
              <a:ext uri="{FF2B5EF4-FFF2-40B4-BE49-F238E27FC236}">
                <a16:creationId xmlns:a16="http://schemas.microsoft.com/office/drawing/2014/main" id="{97865063-5AD5-D54A-A074-E1C026BD01AA}"/>
              </a:ext>
            </a:extLst>
          </p:cNvPr>
          <p:cNvCxnSpPr>
            <a:cxnSpLocks/>
          </p:cNvCxnSpPr>
          <p:nvPr/>
        </p:nvCxnSpPr>
        <p:spPr>
          <a:xfrm flipV="1">
            <a:off x="5205319" y="3198287"/>
            <a:ext cx="0" cy="753513"/>
          </a:xfrm>
          <a:prstGeom prst="line">
            <a:avLst/>
          </a:prstGeom>
          <a:ln w="38100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接點 36">
            <a:extLst>
              <a:ext uri="{FF2B5EF4-FFF2-40B4-BE49-F238E27FC236}">
                <a16:creationId xmlns:a16="http://schemas.microsoft.com/office/drawing/2014/main" id="{515602BB-1A37-7546-BF1E-9179C47D7D99}"/>
              </a:ext>
            </a:extLst>
          </p:cNvPr>
          <p:cNvCxnSpPr>
            <a:cxnSpLocks/>
          </p:cNvCxnSpPr>
          <p:nvPr/>
        </p:nvCxnSpPr>
        <p:spPr>
          <a:xfrm flipH="1">
            <a:off x="5205319" y="3951800"/>
            <a:ext cx="1199039" cy="0"/>
          </a:xfrm>
          <a:prstGeom prst="line">
            <a:avLst/>
          </a:prstGeom>
          <a:ln w="38100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接點 39">
            <a:extLst>
              <a:ext uri="{FF2B5EF4-FFF2-40B4-BE49-F238E27FC236}">
                <a16:creationId xmlns:a16="http://schemas.microsoft.com/office/drawing/2014/main" id="{16568EDC-0E3A-E04A-84AE-E29C82113A4F}"/>
              </a:ext>
            </a:extLst>
          </p:cNvPr>
          <p:cNvCxnSpPr>
            <a:cxnSpLocks/>
          </p:cNvCxnSpPr>
          <p:nvPr/>
        </p:nvCxnSpPr>
        <p:spPr>
          <a:xfrm>
            <a:off x="6404358" y="3575043"/>
            <a:ext cx="0" cy="376757"/>
          </a:xfrm>
          <a:prstGeom prst="line">
            <a:avLst/>
          </a:prstGeom>
          <a:ln w="38100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接點 47">
            <a:extLst>
              <a:ext uri="{FF2B5EF4-FFF2-40B4-BE49-F238E27FC236}">
                <a16:creationId xmlns:a16="http://schemas.microsoft.com/office/drawing/2014/main" id="{120AF5AE-1815-5447-8010-6629803A39B4}"/>
              </a:ext>
            </a:extLst>
          </p:cNvPr>
          <p:cNvCxnSpPr>
            <a:cxnSpLocks/>
          </p:cNvCxnSpPr>
          <p:nvPr/>
        </p:nvCxnSpPr>
        <p:spPr>
          <a:xfrm flipH="1">
            <a:off x="4827332" y="2932004"/>
            <a:ext cx="377987" cy="0"/>
          </a:xfrm>
          <a:prstGeom prst="line">
            <a:avLst/>
          </a:prstGeom>
          <a:ln w="38100" cap="rnd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接點 48">
            <a:extLst>
              <a:ext uri="{FF2B5EF4-FFF2-40B4-BE49-F238E27FC236}">
                <a16:creationId xmlns:a16="http://schemas.microsoft.com/office/drawing/2014/main" id="{BFBA00D3-C6DE-8C44-8496-A48D85412593}"/>
              </a:ext>
            </a:extLst>
          </p:cNvPr>
          <p:cNvCxnSpPr>
            <a:cxnSpLocks/>
          </p:cNvCxnSpPr>
          <p:nvPr/>
        </p:nvCxnSpPr>
        <p:spPr>
          <a:xfrm flipV="1">
            <a:off x="5205319" y="2419265"/>
            <a:ext cx="0" cy="512739"/>
          </a:xfrm>
          <a:prstGeom prst="line">
            <a:avLst/>
          </a:prstGeom>
          <a:ln w="38100" cap="rnd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接點 52">
            <a:extLst>
              <a:ext uri="{FF2B5EF4-FFF2-40B4-BE49-F238E27FC236}">
                <a16:creationId xmlns:a16="http://schemas.microsoft.com/office/drawing/2014/main" id="{8A26FBD2-2F15-CB47-8DD3-1981255BD0E3}"/>
              </a:ext>
            </a:extLst>
          </p:cNvPr>
          <p:cNvCxnSpPr>
            <a:cxnSpLocks/>
          </p:cNvCxnSpPr>
          <p:nvPr/>
        </p:nvCxnSpPr>
        <p:spPr>
          <a:xfrm>
            <a:off x="5205319" y="2419265"/>
            <a:ext cx="1505361" cy="0"/>
          </a:xfrm>
          <a:prstGeom prst="line">
            <a:avLst/>
          </a:prstGeom>
          <a:ln w="38100" cap="rnd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接點 55">
            <a:extLst>
              <a:ext uri="{FF2B5EF4-FFF2-40B4-BE49-F238E27FC236}">
                <a16:creationId xmlns:a16="http://schemas.microsoft.com/office/drawing/2014/main" id="{8382E31B-1089-774B-9944-E8CA82FB4D98}"/>
              </a:ext>
            </a:extLst>
          </p:cNvPr>
          <p:cNvCxnSpPr>
            <a:cxnSpLocks/>
          </p:cNvCxnSpPr>
          <p:nvPr/>
        </p:nvCxnSpPr>
        <p:spPr>
          <a:xfrm flipV="1">
            <a:off x="6710680" y="2419265"/>
            <a:ext cx="0" cy="256369"/>
          </a:xfrm>
          <a:prstGeom prst="line">
            <a:avLst/>
          </a:prstGeom>
          <a:ln w="38100" cap="rnd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接點 59">
            <a:extLst>
              <a:ext uri="{FF2B5EF4-FFF2-40B4-BE49-F238E27FC236}">
                <a16:creationId xmlns:a16="http://schemas.microsoft.com/office/drawing/2014/main" id="{8A9ED9F3-45A9-1C4F-B38C-B2BB69666580}"/>
              </a:ext>
            </a:extLst>
          </p:cNvPr>
          <p:cNvCxnSpPr>
            <a:cxnSpLocks/>
          </p:cNvCxnSpPr>
          <p:nvPr/>
        </p:nvCxnSpPr>
        <p:spPr>
          <a:xfrm flipH="1" flipV="1">
            <a:off x="4827332" y="3026003"/>
            <a:ext cx="1024828" cy="5919"/>
          </a:xfrm>
          <a:prstGeom prst="line">
            <a:avLst/>
          </a:prstGeom>
          <a:ln w="3810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接點 61">
            <a:extLst>
              <a:ext uri="{FF2B5EF4-FFF2-40B4-BE49-F238E27FC236}">
                <a16:creationId xmlns:a16="http://schemas.microsoft.com/office/drawing/2014/main" id="{3901257D-6FC9-7840-95ED-6593F410AA2F}"/>
              </a:ext>
            </a:extLst>
          </p:cNvPr>
          <p:cNvCxnSpPr>
            <a:cxnSpLocks/>
          </p:cNvCxnSpPr>
          <p:nvPr/>
        </p:nvCxnSpPr>
        <p:spPr>
          <a:xfrm flipV="1">
            <a:off x="5852160" y="3044209"/>
            <a:ext cx="0" cy="684511"/>
          </a:xfrm>
          <a:prstGeom prst="line">
            <a:avLst/>
          </a:prstGeom>
          <a:ln w="3810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接點 66">
            <a:extLst>
              <a:ext uri="{FF2B5EF4-FFF2-40B4-BE49-F238E27FC236}">
                <a16:creationId xmlns:a16="http://schemas.microsoft.com/office/drawing/2014/main" id="{D7722681-DAB0-D940-93B6-658C4EABFEB7}"/>
              </a:ext>
            </a:extLst>
          </p:cNvPr>
          <p:cNvCxnSpPr>
            <a:cxnSpLocks/>
          </p:cNvCxnSpPr>
          <p:nvPr/>
        </p:nvCxnSpPr>
        <p:spPr>
          <a:xfrm flipH="1">
            <a:off x="5852160" y="3728720"/>
            <a:ext cx="657013" cy="0"/>
          </a:xfrm>
          <a:prstGeom prst="line">
            <a:avLst/>
          </a:prstGeom>
          <a:ln w="3810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接點 68">
            <a:extLst>
              <a:ext uri="{FF2B5EF4-FFF2-40B4-BE49-F238E27FC236}">
                <a16:creationId xmlns:a16="http://schemas.microsoft.com/office/drawing/2014/main" id="{BF868C46-3DAB-4943-BD5C-C7366D96F564}"/>
              </a:ext>
            </a:extLst>
          </p:cNvPr>
          <p:cNvCxnSpPr>
            <a:cxnSpLocks/>
          </p:cNvCxnSpPr>
          <p:nvPr/>
        </p:nvCxnSpPr>
        <p:spPr>
          <a:xfrm>
            <a:off x="6509173" y="3575043"/>
            <a:ext cx="0" cy="153677"/>
          </a:xfrm>
          <a:prstGeom prst="line">
            <a:avLst/>
          </a:prstGeom>
          <a:ln w="3810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線接點 71">
            <a:extLst>
              <a:ext uri="{FF2B5EF4-FFF2-40B4-BE49-F238E27FC236}">
                <a16:creationId xmlns:a16="http://schemas.microsoft.com/office/drawing/2014/main" id="{A1639206-7426-4D49-9E64-F673CA9F8C7C}"/>
              </a:ext>
            </a:extLst>
          </p:cNvPr>
          <p:cNvCxnSpPr>
            <a:cxnSpLocks/>
          </p:cNvCxnSpPr>
          <p:nvPr/>
        </p:nvCxnSpPr>
        <p:spPr>
          <a:xfrm flipH="1">
            <a:off x="4827332" y="3106226"/>
            <a:ext cx="906295" cy="0"/>
          </a:xfrm>
          <a:prstGeom prst="line">
            <a:avLst/>
          </a:prstGeom>
          <a:ln w="38100" cap="rnd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線接點 73">
            <a:extLst>
              <a:ext uri="{FF2B5EF4-FFF2-40B4-BE49-F238E27FC236}">
                <a16:creationId xmlns:a16="http://schemas.microsoft.com/office/drawing/2014/main" id="{1DD523FD-3017-1441-B5B8-51C1527F2FB8}"/>
              </a:ext>
            </a:extLst>
          </p:cNvPr>
          <p:cNvCxnSpPr>
            <a:cxnSpLocks/>
          </p:cNvCxnSpPr>
          <p:nvPr/>
        </p:nvCxnSpPr>
        <p:spPr>
          <a:xfrm flipV="1">
            <a:off x="5733627" y="3106226"/>
            <a:ext cx="0" cy="753513"/>
          </a:xfrm>
          <a:prstGeom prst="line">
            <a:avLst/>
          </a:prstGeom>
          <a:ln w="38100" cap="rnd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線接點 76">
            <a:extLst>
              <a:ext uri="{FF2B5EF4-FFF2-40B4-BE49-F238E27FC236}">
                <a16:creationId xmlns:a16="http://schemas.microsoft.com/office/drawing/2014/main" id="{6F2E43D1-94A1-F948-835A-242CD0B0B02F}"/>
              </a:ext>
            </a:extLst>
          </p:cNvPr>
          <p:cNvCxnSpPr>
            <a:cxnSpLocks/>
          </p:cNvCxnSpPr>
          <p:nvPr/>
        </p:nvCxnSpPr>
        <p:spPr>
          <a:xfrm flipH="1">
            <a:off x="5733627" y="3859739"/>
            <a:ext cx="880532" cy="0"/>
          </a:xfrm>
          <a:prstGeom prst="line">
            <a:avLst/>
          </a:prstGeom>
          <a:ln w="38100" cap="rnd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線接點 79">
            <a:extLst>
              <a:ext uri="{FF2B5EF4-FFF2-40B4-BE49-F238E27FC236}">
                <a16:creationId xmlns:a16="http://schemas.microsoft.com/office/drawing/2014/main" id="{F9C5268E-AD14-8A4D-B94F-B797AC857B0D}"/>
              </a:ext>
            </a:extLst>
          </p:cNvPr>
          <p:cNvCxnSpPr>
            <a:cxnSpLocks/>
          </p:cNvCxnSpPr>
          <p:nvPr/>
        </p:nvCxnSpPr>
        <p:spPr>
          <a:xfrm flipV="1">
            <a:off x="6614159" y="3593253"/>
            <a:ext cx="0" cy="266486"/>
          </a:xfrm>
          <a:prstGeom prst="line">
            <a:avLst/>
          </a:prstGeom>
          <a:ln w="38100" cap="rnd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Google Shape;394;p28">
            <a:extLst>
              <a:ext uri="{FF2B5EF4-FFF2-40B4-BE49-F238E27FC236}">
                <a16:creationId xmlns:a16="http://schemas.microsoft.com/office/drawing/2014/main" id="{C4719B27-D77B-C24E-80A4-B854071974F9}"/>
              </a:ext>
            </a:extLst>
          </p:cNvPr>
          <p:cNvSpPr txBox="1">
            <a:spLocks/>
          </p:cNvSpPr>
          <p:nvPr/>
        </p:nvSpPr>
        <p:spPr>
          <a:xfrm>
            <a:off x="5576159" y="2114919"/>
            <a:ext cx="2076000" cy="3557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en-US" dirty="0">
                <a:latin typeface="Source Han Sans TC" panose="020B0500000000000000" pitchFamily="34" charset="-128"/>
                <a:ea typeface="Source Han Sans TC" panose="020B0500000000000000" pitchFamily="34" charset="-128"/>
              </a:rPr>
              <a:t>5V</a:t>
            </a:r>
          </a:p>
        </p:txBody>
      </p:sp>
      <p:sp>
        <p:nvSpPr>
          <p:cNvPr id="88" name="Google Shape;394;p28">
            <a:extLst>
              <a:ext uri="{FF2B5EF4-FFF2-40B4-BE49-F238E27FC236}">
                <a16:creationId xmlns:a16="http://schemas.microsoft.com/office/drawing/2014/main" id="{0C996A1B-225D-004A-8647-83CD7C851663}"/>
              </a:ext>
            </a:extLst>
          </p:cNvPr>
          <p:cNvSpPr txBox="1">
            <a:spLocks/>
          </p:cNvSpPr>
          <p:nvPr/>
        </p:nvSpPr>
        <p:spPr>
          <a:xfrm>
            <a:off x="5765808" y="3626541"/>
            <a:ext cx="2076000" cy="3557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en-US" dirty="0">
                <a:latin typeface="Source Han Sans TC" panose="020B0500000000000000" pitchFamily="34" charset="-128"/>
                <a:ea typeface="Source Han Sans TC" panose="020B0500000000000000" pitchFamily="34" charset="-128"/>
              </a:rPr>
              <a:t>P16</a:t>
            </a:r>
          </a:p>
        </p:txBody>
      </p:sp>
      <p:sp>
        <p:nvSpPr>
          <p:cNvPr id="89" name="Google Shape;394;p28">
            <a:extLst>
              <a:ext uri="{FF2B5EF4-FFF2-40B4-BE49-F238E27FC236}">
                <a16:creationId xmlns:a16="http://schemas.microsoft.com/office/drawing/2014/main" id="{90954F54-4EB6-EE4C-88C9-7CAF381DB156}"/>
              </a:ext>
            </a:extLst>
          </p:cNvPr>
          <p:cNvSpPr txBox="1">
            <a:spLocks/>
          </p:cNvSpPr>
          <p:nvPr/>
        </p:nvSpPr>
        <p:spPr>
          <a:xfrm>
            <a:off x="5229491" y="3935443"/>
            <a:ext cx="2076000" cy="3557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en-US" dirty="0">
                <a:latin typeface="Source Han Sans TC" panose="020B0500000000000000" pitchFamily="34" charset="-128"/>
                <a:ea typeface="Source Han Sans TC" panose="020B0500000000000000" pitchFamily="34" charset="-128"/>
              </a:rPr>
              <a:t>GND</a:t>
            </a:r>
          </a:p>
        </p:txBody>
      </p:sp>
      <p:sp>
        <p:nvSpPr>
          <p:cNvPr id="90" name="Google Shape;394;p28">
            <a:extLst>
              <a:ext uri="{FF2B5EF4-FFF2-40B4-BE49-F238E27FC236}">
                <a16:creationId xmlns:a16="http://schemas.microsoft.com/office/drawing/2014/main" id="{4B8660E1-5D16-9F4C-8CFC-570B2C8505A5}"/>
              </a:ext>
            </a:extLst>
          </p:cNvPr>
          <p:cNvSpPr txBox="1">
            <a:spLocks/>
          </p:cNvSpPr>
          <p:nvPr/>
        </p:nvSpPr>
        <p:spPr>
          <a:xfrm>
            <a:off x="4695627" y="2744082"/>
            <a:ext cx="2076000" cy="3557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en-US" dirty="0">
                <a:latin typeface="Source Han Sans TC" panose="020B0500000000000000" pitchFamily="34" charset="-128"/>
                <a:ea typeface="Source Han Sans TC" panose="020B0500000000000000" pitchFamily="34" charset="-128"/>
              </a:rPr>
              <a:t>P17</a:t>
            </a:r>
          </a:p>
        </p:txBody>
      </p:sp>
    </p:spTree>
    <p:extLst>
      <p:ext uri="{BB962C8B-B14F-4D97-AF65-F5344CB8AC3E}">
        <p14:creationId xmlns:p14="http://schemas.microsoft.com/office/powerpoint/2010/main" val="16251013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9" name="Google Shape;399;p28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1" name="Google Shape;401;p28"/>
          <p:cNvSpPr txBox="1">
            <a:spLocks noGrp="1"/>
          </p:cNvSpPr>
          <p:nvPr>
            <p:ph type="ctrTitle" idx="6"/>
          </p:nvPr>
        </p:nvSpPr>
        <p:spPr>
          <a:xfrm>
            <a:off x="311700" y="46250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latin typeface="Source Han Sans TC" panose="020B0500000000000000" pitchFamily="34" charset="-128"/>
                <a:ea typeface="Source Han Sans TC" panose="020B0500000000000000" pitchFamily="34" charset="-128"/>
              </a:rPr>
              <a:t>秤重模組</a:t>
            </a:r>
            <a:endParaRPr dirty="0">
              <a:latin typeface="Source Han Sans TC" panose="020B0500000000000000" pitchFamily="34" charset="-128"/>
              <a:ea typeface="Source Han Sans TC" panose="020B0500000000000000" pitchFamily="34" charset="-128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67BB7380-81F8-2B48-9BF2-43C9F62ADC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4729" y="1191700"/>
            <a:ext cx="4054542" cy="3918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3368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9" name="Google Shape;399;p28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1" name="Google Shape;401;p28"/>
          <p:cNvSpPr txBox="1">
            <a:spLocks noGrp="1"/>
          </p:cNvSpPr>
          <p:nvPr>
            <p:ph type="ctrTitle" idx="6"/>
          </p:nvPr>
        </p:nvSpPr>
        <p:spPr>
          <a:xfrm>
            <a:off x="311700" y="46250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Source Han Sans TC" panose="020B0500000000000000" pitchFamily="34" charset="-128"/>
                <a:ea typeface="Source Han Sans TC" panose="020B0500000000000000" pitchFamily="34" charset="-128"/>
              </a:rPr>
              <a:t>LED </a:t>
            </a:r>
            <a:r>
              <a:rPr lang="en-US" dirty="0" err="1">
                <a:latin typeface="Source Han Sans TC" panose="020B0500000000000000" pitchFamily="34" charset="-128"/>
                <a:ea typeface="Source Han Sans TC" panose="020B0500000000000000" pitchFamily="34" charset="-128"/>
              </a:rPr>
              <a:t>模組</a:t>
            </a:r>
            <a:endParaRPr dirty="0">
              <a:latin typeface="Source Han Sans TC" panose="020B0500000000000000" pitchFamily="34" charset="-128"/>
              <a:ea typeface="Source Han Sans TC" panose="020B0500000000000000" pitchFamily="34" charset="-128"/>
            </a:endParaRPr>
          </a:p>
        </p:txBody>
      </p:sp>
      <p:cxnSp>
        <p:nvCxnSpPr>
          <p:cNvPr id="60" name="直線接點 59">
            <a:extLst>
              <a:ext uri="{FF2B5EF4-FFF2-40B4-BE49-F238E27FC236}">
                <a16:creationId xmlns:a16="http://schemas.microsoft.com/office/drawing/2014/main" id="{8A9ED9F3-45A9-1C4F-B38C-B2BB69666580}"/>
              </a:ext>
            </a:extLst>
          </p:cNvPr>
          <p:cNvCxnSpPr>
            <a:cxnSpLocks/>
          </p:cNvCxnSpPr>
          <p:nvPr/>
        </p:nvCxnSpPr>
        <p:spPr>
          <a:xfrm flipH="1">
            <a:off x="3032567" y="3822664"/>
            <a:ext cx="3200400" cy="0"/>
          </a:xfrm>
          <a:prstGeom prst="line">
            <a:avLst/>
          </a:prstGeom>
          <a:ln w="12700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圖片 2">
            <a:extLst>
              <a:ext uri="{FF2B5EF4-FFF2-40B4-BE49-F238E27FC236}">
                <a16:creationId xmlns:a16="http://schemas.microsoft.com/office/drawing/2014/main" id="{080A598D-F9F0-F747-9F40-995E84FFF3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0786" y1="32095" x2="40786" y2="32095"/>
                        <a14:foregroundMark x1="58643" y1="42381" x2="69143" y2="43714"/>
                        <a14:foregroundMark x1="57786" y1="50476" x2="66071" y2="54762"/>
                        <a14:foregroundMark x1="41071" y1="30952" x2="52143" y2="3095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95297" y="2534629"/>
            <a:ext cx="2693114" cy="2019836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ABCFDDFC-1264-6641-89D0-7F898BDC2D5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2096" b="87801" l="41389" r="53704">
                        <a14:foregroundMark x1="42870" y1="43299" x2="50463" y2="43986"/>
                        <a14:foregroundMark x1="50463" y1="43986" x2="53056" y2="43299"/>
                        <a14:foregroundMark x1="41759" y1="62027" x2="41111" y2="82131"/>
                        <a14:foregroundMark x1="41111" y1="82131" x2="46852" y2="85739"/>
                        <a14:foregroundMark x1="46852" y1="85739" x2="52130" y2="85395"/>
                        <a14:foregroundMark x1="52130" y1="85395" x2="53704" y2="75430"/>
                        <a14:foregroundMark x1="53704" y1="75430" x2="52963" y2="45876"/>
                        <a14:foregroundMark x1="50093" y1="86942" x2="53241" y2="86770"/>
                        <a14:foregroundMark x1="45556" y1="87801" x2="45556" y2="87801"/>
                        <a14:foregroundMark x1="48981" y1="87801" x2="48981" y2="87801"/>
                        <a14:foregroundMark x1="49167" y1="87801" x2="49167" y2="87801"/>
                        <a14:foregroundMark x1="50370" y1="73368" x2="50370" y2="73368"/>
                        <a14:foregroundMark x1="50648" y1="73368" x2="50741" y2="74914"/>
                        <a14:foregroundMark x1="44352" y1="42268" x2="45093" y2="42096"/>
                        <a14:foregroundMark x1="50648" y1="42440" x2="50648" y2="42440"/>
                        <a14:foregroundMark x1="43981" y1="42440" x2="43981" y2="42440"/>
                        <a14:foregroundMark x1="47315" y1="71649" x2="47315" y2="71649"/>
                        <a14:foregroundMark x1="45926" y1="66151" x2="49722" y2="75601"/>
                        <a14:foregroundMark x1="43241" y1="79897" x2="42037" y2="83677"/>
                        <a14:foregroundMark x1="41759" y1="85052" x2="44352" y2="85739"/>
                        <a14:foregroundMark x1="52315" y1="85395" x2="52315" y2="85395"/>
                        <a14:foregroundMark x1="52593" y1="85567" x2="52593" y2="85567"/>
                        <a14:foregroundMark x1="52685" y1="85567" x2="52685" y2="85567"/>
                        <a14:foregroundMark x1="52870" y1="85395" x2="52407" y2="86254"/>
                      </a14:backgroundRemoval>
                    </a14:imgEffect>
                  </a14:imgLayer>
                </a14:imgProps>
              </a:ext>
            </a:extLst>
          </a:blip>
          <a:srcRect l="40208" t="40206" r="45209" b="11083"/>
          <a:stretch/>
        </p:blipFill>
        <p:spPr>
          <a:xfrm rot="5400000">
            <a:off x="6559553" y="2538710"/>
            <a:ext cx="1117597" cy="2011675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1B5C79B0-187A-DD46-9323-8A61C14146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24320" y="1253000"/>
            <a:ext cx="2495359" cy="2637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7392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9" name="Google Shape;399;p28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1" name="Google Shape;401;p28"/>
          <p:cNvSpPr txBox="1">
            <a:spLocks noGrp="1"/>
          </p:cNvSpPr>
          <p:nvPr>
            <p:ph type="ctrTitle" idx="6"/>
          </p:nvPr>
        </p:nvSpPr>
        <p:spPr>
          <a:xfrm>
            <a:off x="311700" y="46250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latin typeface="Source Han Sans TC" panose="020B0500000000000000" pitchFamily="34" charset="-128"/>
                <a:ea typeface="Source Han Sans TC" panose="020B0500000000000000" pitchFamily="34" charset="-128"/>
              </a:rPr>
              <a:t>整合所有模塊</a:t>
            </a:r>
            <a:endParaRPr dirty="0">
              <a:latin typeface="Source Han Sans TC" panose="020B0500000000000000" pitchFamily="34" charset="-128"/>
              <a:ea typeface="Source Han Sans TC" panose="020B0500000000000000" pitchFamily="34" charset="-128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5D037ABB-A561-EA48-9DFC-A47E586F9F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730" t="10420" r="12309" b="15615"/>
          <a:stretch/>
        </p:blipFill>
        <p:spPr>
          <a:xfrm>
            <a:off x="2667258" y="1900052"/>
            <a:ext cx="3809483" cy="2578395"/>
          </a:xfrm>
          <a:prstGeom prst="rect">
            <a:avLst/>
          </a:prstGeom>
        </p:spPr>
      </p:pic>
      <p:cxnSp>
        <p:nvCxnSpPr>
          <p:cNvPr id="8" name="直線箭頭接點 7">
            <a:extLst>
              <a:ext uri="{FF2B5EF4-FFF2-40B4-BE49-F238E27FC236}">
                <a16:creationId xmlns:a16="http://schemas.microsoft.com/office/drawing/2014/main" id="{405013B9-57A5-6347-ADAC-E72D8F84DC9E}"/>
              </a:ext>
            </a:extLst>
          </p:cNvPr>
          <p:cNvCxnSpPr>
            <a:cxnSpLocks/>
          </p:cNvCxnSpPr>
          <p:nvPr/>
        </p:nvCxnSpPr>
        <p:spPr>
          <a:xfrm flipH="1">
            <a:off x="5700713" y="2964656"/>
            <a:ext cx="1285875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>
            <a:extLst>
              <a:ext uri="{FF2B5EF4-FFF2-40B4-BE49-F238E27FC236}">
                <a16:creationId xmlns:a16="http://schemas.microsoft.com/office/drawing/2014/main" id="{ED952996-56D8-C945-971F-FC11ECF0233A}"/>
              </a:ext>
            </a:extLst>
          </p:cNvPr>
          <p:cNvSpPr/>
          <p:nvPr/>
        </p:nvSpPr>
        <p:spPr>
          <a:xfrm>
            <a:off x="6986588" y="2810767"/>
            <a:ext cx="9028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solidFill>
                  <a:schemeClr val="bg1"/>
                </a:solidFill>
                <a:latin typeface="Source Han Sans TC" panose="020B0500000000000000" pitchFamily="34" charset="-128"/>
                <a:ea typeface="Source Han Sans TC" panose="020B0500000000000000" pitchFamily="34" charset="-128"/>
              </a:rPr>
              <a:t>秤重托盤</a:t>
            </a:r>
            <a:endParaRPr lang="zh-TW" altLang="en-US" dirty="0">
              <a:solidFill>
                <a:schemeClr val="bg1"/>
              </a:solidFill>
            </a:endParaRPr>
          </a:p>
        </p:txBody>
      </p:sp>
      <p:cxnSp>
        <p:nvCxnSpPr>
          <p:cNvPr id="17" name="直線箭頭接點 16">
            <a:extLst>
              <a:ext uri="{FF2B5EF4-FFF2-40B4-BE49-F238E27FC236}">
                <a16:creationId xmlns:a16="http://schemas.microsoft.com/office/drawing/2014/main" id="{2D2EDDA2-D36F-B94F-9EB5-D80A6238484A}"/>
              </a:ext>
            </a:extLst>
          </p:cNvPr>
          <p:cNvCxnSpPr>
            <a:cxnSpLocks/>
          </p:cNvCxnSpPr>
          <p:nvPr/>
        </p:nvCxnSpPr>
        <p:spPr>
          <a:xfrm flipH="1">
            <a:off x="4464844" y="1777451"/>
            <a:ext cx="350044" cy="60856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>
            <a:extLst>
              <a:ext uri="{FF2B5EF4-FFF2-40B4-BE49-F238E27FC236}">
                <a16:creationId xmlns:a16="http://schemas.microsoft.com/office/drawing/2014/main" id="{9CDDBDB8-A163-5145-B644-5FF76A716284}"/>
              </a:ext>
            </a:extLst>
          </p:cNvPr>
          <p:cNvSpPr/>
          <p:nvPr/>
        </p:nvSpPr>
        <p:spPr>
          <a:xfrm>
            <a:off x="4797902" y="1443721"/>
            <a:ext cx="73289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</a:rPr>
              <a:t>HX711</a:t>
            </a:r>
            <a:endParaRPr lang="zh-TW" altLang="en-US" dirty="0">
              <a:solidFill>
                <a:schemeClr val="bg1"/>
              </a:solidFill>
            </a:endParaRPr>
          </a:p>
        </p:txBody>
      </p:sp>
      <p:cxnSp>
        <p:nvCxnSpPr>
          <p:cNvPr id="22" name="直線箭頭接點 21">
            <a:extLst>
              <a:ext uri="{FF2B5EF4-FFF2-40B4-BE49-F238E27FC236}">
                <a16:creationId xmlns:a16="http://schemas.microsoft.com/office/drawing/2014/main" id="{0BA2F0CD-F2B9-E549-9CF9-08566FF7AB76}"/>
              </a:ext>
            </a:extLst>
          </p:cNvPr>
          <p:cNvCxnSpPr>
            <a:cxnSpLocks/>
          </p:cNvCxnSpPr>
          <p:nvPr/>
        </p:nvCxnSpPr>
        <p:spPr>
          <a:xfrm>
            <a:off x="2157411" y="4129088"/>
            <a:ext cx="105013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 25">
            <a:extLst>
              <a:ext uri="{FF2B5EF4-FFF2-40B4-BE49-F238E27FC236}">
                <a16:creationId xmlns:a16="http://schemas.microsoft.com/office/drawing/2014/main" id="{6D037DFD-BA42-1F4C-ACB7-5BDA4D716A98}"/>
              </a:ext>
            </a:extLst>
          </p:cNvPr>
          <p:cNvSpPr/>
          <p:nvPr/>
        </p:nvSpPr>
        <p:spPr>
          <a:xfrm>
            <a:off x="1315514" y="3975199"/>
            <a:ext cx="84189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</a:rPr>
              <a:t>LED bar</a:t>
            </a:r>
            <a:endParaRPr lang="zh-TW" altLang="en-US" dirty="0">
              <a:solidFill>
                <a:schemeClr val="bg1"/>
              </a:solidFill>
            </a:endParaRPr>
          </a:p>
        </p:txBody>
      </p:sp>
      <p:cxnSp>
        <p:nvCxnSpPr>
          <p:cNvPr id="27" name="直線箭頭接點 26">
            <a:extLst>
              <a:ext uri="{FF2B5EF4-FFF2-40B4-BE49-F238E27FC236}">
                <a16:creationId xmlns:a16="http://schemas.microsoft.com/office/drawing/2014/main" id="{082E29BF-C0C5-2349-AD74-262B655AA6DF}"/>
              </a:ext>
            </a:extLst>
          </p:cNvPr>
          <p:cNvCxnSpPr>
            <a:cxnSpLocks/>
          </p:cNvCxnSpPr>
          <p:nvPr/>
        </p:nvCxnSpPr>
        <p:spPr>
          <a:xfrm>
            <a:off x="1815043" y="2895599"/>
            <a:ext cx="105013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矩形 27">
            <a:extLst>
              <a:ext uri="{FF2B5EF4-FFF2-40B4-BE49-F238E27FC236}">
                <a16:creationId xmlns:a16="http://schemas.microsoft.com/office/drawing/2014/main" id="{4A15C509-6C5E-AC42-81A9-69FC8B24AFBD}"/>
              </a:ext>
            </a:extLst>
          </p:cNvPr>
          <p:cNvSpPr/>
          <p:nvPr/>
        </p:nvSpPr>
        <p:spPr>
          <a:xfrm>
            <a:off x="755137" y="2741710"/>
            <a:ext cx="105990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err="1">
                <a:solidFill>
                  <a:schemeClr val="bg1"/>
                </a:solidFill>
              </a:rPr>
              <a:t>LinkIt</a:t>
            </a:r>
            <a:r>
              <a:rPr lang="en-US" altLang="zh-TW" dirty="0">
                <a:solidFill>
                  <a:schemeClr val="bg1"/>
                </a:solidFill>
              </a:rPr>
              <a:t> 7697</a:t>
            </a:r>
            <a:endParaRPr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20847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9" name="Google Shape;399;p28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1" name="Google Shape;401;p28"/>
          <p:cNvSpPr txBox="1">
            <a:spLocks noGrp="1"/>
          </p:cNvSpPr>
          <p:nvPr>
            <p:ph type="ctrTitle" idx="6"/>
          </p:nvPr>
        </p:nvSpPr>
        <p:spPr>
          <a:xfrm>
            <a:off x="311700" y="46250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latin typeface="Source Han Sans TC" panose="020B0500000000000000" pitchFamily="34" charset="-128"/>
                <a:ea typeface="Source Han Sans TC" panose="020B0500000000000000" pitchFamily="34" charset="-128"/>
              </a:rPr>
              <a:t>操作流程</a:t>
            </a:r>
            <a:endParaRPr dirty="0">
              <a:latin typeface="Source Han Sans TC" panose="020B0500000000000000" pitchFamily="34" charset="-128"/>
              <a:ea typeface="Source Han Sans TC" panose="020B0500000000000000" pitchFamily="34" charset="-128"/>
            </a:endParaRPr>
          </a:p>
        </p:txBody>
      </p:sp>
      <p:pic>
        <p:nvPicPr>
          <p:cNvPr id="13" name="Google Shape;272;p24">
            <a:extLst>
              <a:ext uri="{FF2B5EF4-FFF2-40B4-BE49-F238E27FC236}">
                <a16:creationId xmlns:a16="http://schemas.microsoft.com/office/drawing/2014/main" id="{B682A3EA-008E-8D44-A40C-E8D9A49F6D8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-1135" t="49958" r="1135" b="-1730"/>
          <a:stretch/>
        </p:blipFill>
        <p:spPr>
          <a:xfrm>
            <a:off x="592809" y="2910177"/>
            <a:ext cx="1413500" cy="7686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272;p24">
            <a:extLst>
              <a:ext uri="{FF2B5EF4-FFF2-40B4-BE49-F238E27FC236}">
                <a16:creationId xmlns:a16="http://schemas.microsoft.com/office/drawing/2014/main" id="{3DE89E0A-B966-EC43-B2D1-380B85F29E3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-1135" t="49958" r="1135" b="-1730"/>
          <a:stretch/>
        </p:blipFill>
        <p:spPr>
          <a:xfrm>
            <a:off x="2086991" y="2910177"/>
            <a:ext cx="1413500" cy="76869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" name="直線箭頭接點 2">
            <a:extLst>
              <a:ext uri="{FF2B5EF4-FFF2-40B4-BE49-F238E27FC236}">
                <a16:creationId xmlns:a16="http://schemas.microsoft.com/office/drawing/2014/main" id="{7BBBD2BA-456F-4443-B10F-FBAB7D90BEE1}"/>
              </a:ext>
            </a:extLst>
          </p:cNvPr>
          <p:cNvCxnSpPr/>
          <p:nvPr/>
        </p:nvCxnSpPr>
        <p:spPr>
          <a:xfrm>
            <a:off x="1853139" y="3076687"/>
            <a:ext cx="40341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圖片 17">
            <a:extLst>
              <a:ext uri="{FF2B5EF4-FFF2-40B4-BE49-F238E27FC236}">
                <a16:creationId xmlns:a16="http://schemas.microsoft.com/office/drawing/2014/main" id="{26D4B4E6-E3C1-F640-B3BB-4C3AC3CC94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40786" y1="32095" x2="40786" y2="32095"/>
                        <a14:foregroundMark x1="58643" y1="42381" x2="69143" y2="43714"/>
                        <a14:foregroundMark x1="57786" y1="50476" x2="66071" y2="54762"/>
                        <a14:foregroundMark x1="41071" y1="30952" x2="52143" y2="3095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2998" y="3164511"/>
            <a:ext cx="913122" cy="684841"/>
          </a:xfrm>
          <a:prstGeom prst="rect">
            <a:avLst/>
          </a:prstGeom>
        </p:spPr>
      </p:pic>
      <p:grpSp>
        <p:nvGrpSpPr>
          <p:cNvPr id="10" name="群組 9">
            <a:extLst>
              <a:ext uri="{FF2B5EF4-FFF2-40B4-BE49-F238E27FC236}">
                <a16:creationId xmlns:a16="http://schemas.microsoft.com/office/drawing/2014/main" id="{01B84708-0792-9745-94F0-84F15B95477D}"/>
              </a:ext>
            </a:extLst>
          </p:cNvPr>
          <p:cNvGrpSpPr/>
          <p:nvPr/>
        </p:nvGrpSpPr>
        <p:grpSpPr>
          <a:xfrm>
            <a:off x="2308885" y="3143290"/>
            <a:ext cx="969712" cy="727284"/>
            <a:chOff x="2679138" y="3414548"/>
            <a:chExt cx="1730937" cy="1298202"/>
          </a:xfrm>
        </p:grpSpPr>
        <p:pic>
          <p:nvPicPr>
            <p:cNvPr id="19" name="圖片 18">
              <a:extLst>
                <a:ext uri="{FF2B5EF4-FFF2-40B4-BE49-F238E27FC236}">
                  <a16:creationId xmlns:a16="http://schemas.microsoft.com/office/drawing/2014/main" id="{06CDCC1A-98FB-F84D-BA73-A2F85E9722A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40786" y1="32095" x2="40786" y2="32095"/>
                          <a14:foregroundMark x1="58643" y1="42381" x2="69143" y2="43714"/>
                          <a14:foregroundMark x1="57786" y1="50476" x2="66071" y2="54762"/>
                          <a14:foregroundMark x1="41071" y1="30952" x2="52143" y2="30952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79138" y="3414548"/>
              <a:ext cx="1730937" cy="1298202"/>
            </a:xfrm>
            <a:prstGeom prst="rect">
              <a:avLst/>
            </a:prstGeom>
          </p:spPr>
        </p:pic>
        <p:sp>
          <p:nvSpPr>
            <p:cNvPr id="9" name="圓角矩形 8">
              <a:extLst>
                <a:ext uri="{FF2B5EF4-FFF2-40B4-BE49-F238E27FC236}">
                  <a16:creationId xmlns:a16="http://schemas.microsoft.com/office/drawing/2014/main" id="{2C43F1CB-BBCC-9A48-AC1B-171E9DCB0CC3}"/>
                </a:ext>
              </a:extLst>
            </p:cNvPr>
            <p:cNvSpPr/>
            <p:nvPr/>
          </p:nvSpPr>
          <p:spPr>
            <a:xfrm>
              <a:off x="2917826" y="3981449"/>
              <a:ext cx="50800" cy="165101"/>
            </a:xfrm>
            <a:prstGeom prst="round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23" name="圓角矩形 22">
              <a:extLst>
                <a:ext uri="{FF2B5EF4-FFF2-40B4-BE49-F238E27FC236}">
                  <a16:creationId xmlns:a16="http://schemas.microsoft.com/office/drawing/2014/main" id="{6695C164-8E88-BA44-BA48-B659E137F855}"/>
                </a:ext>
              </a:extLst>
            </p:cNvPr>
            <p:cNvSpPr/>
            <p:nvPr/>
          </p:nvSpPr>
          <p:spPr>
            <a:xfrm>
              <a:off x="2996130" y="3981098"/>
              <a:ext cx="50800" cy="165101"/>
            </a:xfrm>
            <a:prstGeom prst="round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24" name="圓角矩形 23">
              <a:extLst>
                <a:ext uri="{FF2B5EF4-FFF2-40B4-BE49-F238E27FC236}">
                  <a16:creationId xmlns:a16="http://schemas.microsoft.com/office/drawing/2014/main" id="{0CC11A74-57FA-314C-BA05-B09884194511}"/>
                </a:ext>
              </a:extLst>
            </p:cNvPr>
            <p:cNvSpPr/>
            <p:nvPr/>
          </p:nvSpPr>
          <p:spPr>
            <a:xfrm>
              <a:off x="3072330" y="3981098"/>
              <a:ext cx="50800" cy="165101"/>
            </a:xfrm>
            <a:prstGeom prst="round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25" name="圓角矩形 24">
              <a:extLst>
                <a:ext uri="{FF2B5EF4-FFF2-40B4-BE49-F238E27FC236}">
                  <a16:creationId xmlns:a16="http://schemas.microsoft.com/office/drawing/2014/main" id="{6A2406E8-4264-214B-B868-3CCF69E731B0}"/>
                </a:ext>
              </a:extLst>
            </p:cNvPr>
            <p:cNvSpPr/>
            <p:nvPr/>
          </p:nvSpPr>
          <p:spPr>
            <a:xfrm>
              <a:off x="3151705" y="3981098"/>
              <a:ext cx="50800" cy="165101"/>
            </a:xfrm>
            <a:prstGeom prst="round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29" name="圓角矩形 28">
              <a:extLst>
                <a:ext uri="{FF2B5EF4-FFF2-40B4-BE49-F238E27FC236}">
                  <a16:creationId xmlns:a16="http://schemas.microsoft.com/office/drawing/2014/main" id="{0F329027-F9EC-F64E-A0DA-E24EF1CA9C92}"/>
                </a:ext>
              </a:extLst>
            </p:cNvPr>
            <p:cNvSpPr/>
            <p:nvPr/>
          </p:nvSpPr>
          <p:spPr>
            <a:xfrm>
              <a:off x="3234818" y="3981098"/>
              <a:ext cx="50800" cy="165101"/>
            </a:xfrm>
            <a:prstGeom prst="round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pic>
        <p:nvPicPr>
          <p:cNvPr id="30" name="Google Shape;274;p24">
            <a:extLst>
              <a:ext uri="{FF2B5EF4-FFF2-40B4-BE49-F238E27FC236}">
                <a16:creationId xmlns:a16="http://schemas.microsoft.com/office/drawing/2014/main" id="{D6AA8B0F-D1BA-4942-887B-CAD845BA40E1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384614" y="2286118"/>
            <a:ext cx="818254" cy="6983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" name="直線箭頭接點 30">
            <a:extLst>
              <a:ext uri="{FF2B5EF4-FFF2-40B4-BE49-F238E27FC236}">
                <a16:creationId xmlns:a16="http://schemas.microsoft.com/office/drawing/2014/main" id="{B46B6A21-1125-D942-9D70-9D1E84272CAA}"/>
              </a:ext>
            </a:extLst>
          </p:cNvPr>
          <p:cNvCxnSpPr>
            <a:cxnSpLocks/>
          </p:cNvCxnSpPr>
          <p:nvPr/>
        </p:nvCxnSpPr>
        <p:spPr>
          <a:xfrm>
            <a:off x="3367467" y="3056988"/>
            <a:ext cx="125752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接點 36">
            <a:extLst>
              <a:ext uri="{FF2B5EF4-FFF2-40B4-BE49-F238E27FC236}">
                <a16:creationId xmlns:a16="http://schemas.microsoft.com/office/drawing/2014/main" id="{502408A8-805F-9542-9034-5A9E7C075C2F}"/>
              </a:ext>
            </a:extLst>
          </p:cNvPr>
          <p:cNvCxnSpPr>
            <a:cxnSpLocks/>
          </p:cNvCxnSpPr>
          <p:nvPr/>
        </p:nvCxnSpPr>
        <p:spPr>
          <a:xfrm>
            <a:off x="3500491" y="3076687"/>
            <a:ext cx="0" cy="1094480"/>
          </a:xfrm>
          <a:prstGeom prst="line">
            <a:avLst/>
          </a:prstGeom>
          <a:ln w="3810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接點 41">
            <a:extLst>
              <a:ext uri="{FF2B5EF4-FFF2-40B4-BE49-F238E27FC236}">
                <a16:creationId xmlns:a16="http://schemas.microsoft.com/office/drawing/2014/main" id="{186F949B-B39E-7A4B-9195-700EFEE145D7}"/>
              </a:ext>
            </a:extLst>
          </p:cNvPr>
          <p:cNvCxnSpPr>
            <a:cxnSpLocks/>
          </p:cNvCxnSpPr>
          <p:nvPr/>
        </p:nvCxnSpPr>
        <p:spPr>
          <a:xfrm flipH="1">
            <a:off x="2006309" y="4171167"/>
            <a:ext cx="1494182" cy="0"/>
          </a:xfrm>
          <a:prstGeom prst="line">
            <a:avLst/>
          </a:prstGeom>
          <a:ln w="3810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箭頭接點 44">
            <a:extLst>
              <a:ext uri="{FF2B5EF4-FFF2-40B4-BE49-F238E27FC236}">
                <a16:creationId xmlns:a16="http://schemas.microsoft.com/office/drawing/2014/main" id="{E7B455BA-A353-5349-8FCE-920C1A37B881}"/>
              </a:ext>
            </a:extLst>
          </p:cNvPr>
          <p:cNvCxnSpPr>
            <a:cxnSpLocks/>
          </p:cNvCxnSpPr>
          <p:nvPr/>
        </p:nvCxnSpPr>
        <p:spPr>
          <a:xfrm flipV="1">
            <a:off x="2006309" y="3164511"/>
            <a:ext cx="0" cy="100665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圖片 49">
            <a:extLst>
              <a:ext uri="{FF2B5EF4-FFF2-40B4-BE49-F238E27FC236}">
                <a16:creationId xmlns:a16="http://schemas.microsoft.com/office/drawing/2014/main" id="{B9AA0AAA-820E-7B46-A7C0-38F2672BBA09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42096" b="87801" l="41389" r="53704">
                        <a14:foregroundMark x1="42870" y1="43299" x2="50463" y2="43986"/>
                        <a14:foregroundMark x1="50463" y1="43986" x2="53056" y2="43299"/>
                        <a14:foregroundMark x1="41759" y1="62027" x2="41111" y2="82131"/>
                        <a14:foregroundMark x1="41111" y1="82131" x2="46852" y2="85739"/>
                        <a14:foregroundMark x1="46852" y1="85739" x2="52130" y2="85395"/>
                        <a14:foregroundMark x1="52130" y1="85395" x2="53704" y2="75430"/>
                        <a14:foregroundMark x1="53704" y1="75430" x2="52963" y2="45876"/>
                        <a14:foregroundMark x1="50093" y1="86942" x2="53241" y2="86770"/>
                        <a14:foregroundMark x1="45556" y1="87801" x2="45556" y2="87801"/>
                        <a14:foregroundMark x1="48981" y1="87801" x2="48981" y2="87801"/>
                        <a14:foregroundMark x1="49167" y1="87801" x2="49167" y2="87801"/>
                        <a14:foregroundMark x1="50370" y1="73368" x2="50370" y2="73368"/>
                        <a14:foregroundMark x1="50648" y1="73368" x2="50741" y2="74914"/>
                        <a14:foregroundMark x1="44352" y1="42268" x2="45093" y2="42096"/>
                        <a14:foregroundMark x1="50648" y1="42440" x2="50648" y2="42440"/>
                        <a14:foregroundMark x1="43981" y1="42440" x2="43981" y2="42440"/>
                        <a14:foregroundMark x1="47315" y1="71649" x2="47315" y2="71649"/>
                        <a14:foregroundMark x1="45926" y1="66151" x2="49722" y2="75601"/>
                        <a14:foregroundMark x1="43241" y1="79897" x2="42037" y2="83677"/>
                        <a14:foregroundMark x1="41759" y1="85052" x2="44352" y2="85739"/>
                        <a14:foregroundMark x1="52315" y1="85395" x2="52315" y2="85395"/>
                        <a14:foregroundMark x1="52593" y1="85567" x2="52593" y2="85567"/>
                        <a14:foregroundMark x1="52685" y1="85567" x2="52685" y2="85567"/>
                        <a14:foregroundMark x1="52870" y1="85395" x2="52407" y2="86254"/>
                      </a14:backgroundRemoval>
                    </a14:imgEffect>
                  </a14:imgLayer>
                </a14:imgProps>
              </a:ext>
            </a:extLst>
          </a:blip>
          <a:srcRect l="40208" t="40206" r="45209" b="11083"/>
          <a:stretch/>
        </p:blipFill>
        <p:spPr>
          <a:xfrm rot="5400000">
            <a:off x="3740334" y="2252159"/>
            <a:ext cx="511786" cy="921215"/>
          </a:xfrm>
          <a:prstGeom prst="rect">
            <a:avLst/>
          </a:prstGeom>
        </p:spPr>
      </p:pic>
      <p:sp>
        <p:nvSpPr>
          <p:cNvPr id="48" name="矩形 47">
            <a:extLst>
              <a:ext uri="{FF2B5EF4-FFF2-40B4-BE49-F238E27FC236}">
                <a16:creationId xmlns:a16="http://schemas.microsoft.com/office/drawing/2014/main" id="{E4E4D52E-08F2-E445-8F0D-58E30F027A9E}"/>
              </a:ext>
            </a:extLst>
          </p:cNvPr>
          <p:cNvSpPr/>
          <p:nvPr/>
        </p:nvSpPr>
        <p:spPr>
          <a:xfrm>
            <a:off x="3395742" y="2221738"/>
            <a:ext cx="120097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200" dirty="0">
                <a:solidFill>
                  <a:schemeClr val="bg1"/>
                </a:solidFill>
              </a:rPr>
              <a:t>Press USR </a:t>
            </a:r>
            <a:r>
              <a:rPr lang="en-US" altLang="zh-TW" sz="1200" dirty="0" err="1">
                <a:solidFill>
                  <a:schemeClr val="bg1"/>
                </a:solidFill>
              </a:rPr>
              <a:t>btn</a:t>
            </a:r>
            <a:endParaRPr lang="zh-TW" altLang="en-US" sz="1200" dirty="0"/>
          </a:p>
        </p:txBody>
      </p:sp>
      <p:pic>
        <p:nvPicPr>
          <p:cNvPr id="60" name="Google Shape;272;p24">
            <a:extLst>
              <a:ext uri="{FF2B5EF4-FFF2-40B4-BE49-F238E27FC236}">
                <a16:creationId xmlns:a16="http://schemas.microsoft.com/office/drawing/2014/main" id="{468CF8F7-45A8-D844-B188-35C36999731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-1135" t="49958" r="1135" b="-1730"/>
          <a:stretch/>
        </p:blipFill>
        <p:spPr>
          <a:xfrm>
            <a:off x="4631840" y="2909816"/>
            <a:ext cx="1413500" cy="76869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1" name="群組 60">
            <a:extLst>
              <a:ext uri="{FF2B5EF4-FFF2-40B4-BE49-F238E27FC236}">
                <a16:creationId xmlns:a16="http://schemas.microsoft.com/office/drawing/2014/main" id="{986DC2EE-5DEE-EE41-96AB-8289D1BA3310}"/>
              </a:ext>
            </a:extLst>
          </p:cNvPr>
          <p:cNvGrpSpPr/>
          <p:nvPr/>
        </p:nvGrpSpPr>
        <p:grpSpPr>
          <a:xfrm>
            <a:off x="4853734" y="3142929"/>
            <a:ext cx="969712" cy="727284"/>
            <a:chOff x="2679138" y="3414548"/>
            <a:chExt cx="1730937" cy="1298202"/>
          </a:xfrm>
        </p:grpSpPr>
        <p:pic>
          <p:nvPicPr>
            <p:cNvPr id="62" name="圖片 61">
              <a:extLst>
                <a:ext uri="{FF2B5EF4-FFF2-40B4-BE49-F238E27FC236}">
                  <a16:creationId xmlns:a16="http://schemas.microsoft.com/office/drawing/2014/main" id="{8D6E71A4-CD3B-A949-8A4A-7165640CB74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>
                          <a14:foregroundMark x1="40786" y1="32095" x2="40786" y2="32095"/>
                          <a14:foregroundMark x1="58643" y1="42381" x2="69143" y2="43714"/>
                          <a14:foregroundMark x1="57786" y1="50476" x2="66071" y2="54762"/>
                          <a14:foregroundMark x1="41071" y1="30952" x2="52143" y2="30952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79138" y="3414548"/>
              <a:ext cx="1730937" cy="1298202"/>
            </a:xfrm>
            <a:prstGeom prst="rect">
              <a:avLst/>
            </a:prstGeom>
          </p:spPr>
        </p:pic>
        <p:sp>
          <p:nvSpPr>
            <p:cNvPr id="63" name="圓角矩形 62">
              <a:extLst>
                <a:ext uri="{FF2B5EF4-FFF2-40B4-BE49-F238E27FC236}">
                  <a16:creationId xmlns:a16="http://schemas.microsoft.com/office/drawing/2014/main" id="{5DF252FE-2653-FD46-8C68-CE45A3259764}"/>
                </a:ext>
              </a:extLst>
            </p:cNvPr>
            <p:cNvSpPr/>
            <p:nvPr/>
          </p:nvSpPr>
          <p:spPr>
            <a:xfrm>
              <a:off x="2917826" y="3981449"/>
              <a:ext cx="50800" cy="165101"/>
            </a:xfrm>
            <a:prstGeom prst="round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64" name="圓角矩形 63">
              <a:extLst>
                <a:ext uri="{FF2B5EF4-FFF2-40B4-BE49-F238E27FC236}">
                  <a16:creationId xmlns:a16="http://schemas.microsoft.com/office/drawing/2014/main" id="{C934AA13-E51F-114E-A02B-F84EA37885FD}"/>
                </a:ext>
              </a:extLst>
            </p:cNvPr>
            <p:cNvSpPr/>
            <p:nvPr/>
          </p:nvSpPr>
          <p:spPr>
            <a:xfrm>
              <a:off x="2996130" y="3981098"/>
              <a:ext cx="50800" cy="165101"/>
            </a:xfrm>
            <a:prstGeom prst="round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65" name="圓角矩形 64">
              <a:extLst>
                <a:ext uri="{FF2B5EF4-FFF2-40B4-BE49-F238E27FC236}">
                  <a16:creationId xmlns:a16="http://schemas.microsoft.com/office/drawing/2014/main" id="{54148654-B6E1-E74C-B121-B8ED7201218D}"/>
                </a:ext>
              </a:extLst>
            </p:cNvPr>
            <p:cNvSpPr/>
            <p:nvPr/>
          </p:nvSpPr>
          <p:spPr>
            <a:xfrm>
              <a:off x="3072330" y="3981098"/>
              <a:ext cx="50800" cy="165101"/>
            </a:xfrm>
            <a:prstGeom prst="round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66" name="圓角矩形 65">
              <a:extLst>
                <a:ext uri="{FF2B5EF4-FFF2-40B4-BE49-F238E27FC236}">
                  <a16:creationId xmlns:a16="http://schemas.microsoft.com/office/drawing/2014/main" id="{F25F97B6-9815-5D49-92DF-39BB5FD4CB75}"/>
                </a:ext>
              </a:extLst>
            </p:cNvPr>
            <p:cNvSpPr/>
            <p:nvPr/>
          </p:nvSpPr>
          <p:spPr>
            <a:xfrm>
              <a:off x="3151705" y="3981098"/>
              <a:ext cx="50800" cy="165101"/>
            </a:xfrm>
            <a:prstGeom prst="round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67" name="圓角矩形 66">
              <a:extLst>
                <a:ext uri="{FF2B5EF4-FFF2-40B4-BE49-F238E27FC236}">
                  <a16:creationId xmlns:a16="http://schemas.microsoft.com/office/drawing/2014/main" id="{32D59F4F-2D12-5444-ABF4-3E29E7FD2FC7}"/>
                </a:ext>
              </a:extLst>
            </p:cNvPr>
            <p:cNvSpPr/>
            <p:nvPr/>
          </p:nvSpPr>
          <p:spPr>
            <a:xfrm>
              <a:off x="3234818" y="3981098"/>
              <a:ext cx="50800" cy="165101"/>
            </a:xfrm>
            <a:prstGeom prst="round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pic>
        <p:nvPicPr>
          <p:cNvPr id="68" name="Google Shape;274;p24">
            <a:extLst>
              <a:ext uri="{FF2B5EF4-FFF2-40B4-BE49-F238E27FC236}">
                <a16:creationId xmlns:a16="http://schemas.microsoft.com/office/drawing/2014/main" id="{5BA3AEBC-ED75-EB4A-8392-D6FDAC4E8451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29463" y="2285757"/>
            <a:ext cx="818254" cy="6983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9" name="直線接點 68">
            <a:extLst>
              <a:ext uri="{FF2B5EF4-FFF2-40B4-BE49-F238E27FC236}">
                <a16:creationId xmlns:a16="http://schemas.microsoft.com/office/drawing/2014/main" id="{167C941D-BCE2-D245-96EF-5107F7427868}"/>
              </a:ext>
            </a:extLst>
          </p:cNvPr>
          <p:cNvCxnSpPr>
            <a:cxnSpLocks/>
          </p:cNvCxnSpPr>
          <p:nvPr/>
        </p:nvCxnSpPr>
        <p:spPr>
          <a:xfrm>
            <a:off x="5915832" y="3076687"/>
            <a:ext cx="2419234" cy="0"/>
          </a:xfrm>
          <a:prstGeom prst="line">
            <a:avLst/>
          </a:prstGeom>
          <a:ln w="3810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線接點 69">
            <a:extLst>
              <a:ext uri="{FF2B5EF4-FFF2-40B4-BE49-F238E27FC236}">
                <a16:creationId xmlns:a16="http://schemas.microsoft.com/office/drawing/2014/main" id="{22D6001D-C665-0945-BA19-6D46429DDD88}"/>
              </a:ext>
            </a:extLst>
          </p:cNvPr>
          <p:cNvCxnSpPr>
            <a:cxnSpLocks/>
          </p:cNvCxnSpPr>
          <p:nvPr/>
        </p:nvCxnSpPr>
        <p:spPr>
          <a:xfrm flipH="1">
            <a:off x="2006309" y="4440381"/>
            <a:ext cx="6328757" cy="1"/>
          </a:xfrm>
          <a:prstGeom prst="line">
            <a:avLst/>
          </a:prstGeom>
          <a:ln w="3810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線接點 77">
            <a:extLst>
              <a:ext uri="{FF2B5EF4-FFF2-40B4-BE49-F238E27FC236}">
                <a16:creationId xmlns:a16="http://schemas.microsoft.com/office/drawing/2014/main" id="{84F4A935-BD29-A64F-9B29-914E2EF0E419}"/>
              </a:ext>
            </a:extLst>
          </p:cNvPr>
          <p:cNvCxnSpPr>
            <a:cxnSpLocks/>
          </p:cNvCxnSpPr>
          <p:nvPr/>
        </p:nvCxnSpPr>
        <p:spPr>
          <a:xfrm flipV="1">
            <a:off x="2006308" y="4171167"/>
            <a:ext cx="1" cy="269214"/>
          </a:xfrm>
          <a:prstGeom prst="line">
            <a:avLst/>
          </a:prstGeom>
          <a:ln w="3810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矩形 80">
            <a:extLst>
              <a:ext uri="{FF2B5EF4-FFF2-40B4-BE49-F238E27FC236}">
                <a16:creationId xmlns:a16="http://schemas.microsoft.com/office/drawing/2014/main" id="{6B78403D-B221-6541-BEC7-E54D1BCEE08B}"/>
              </a:ext>
            </a:extLst>
          </p:cNvPr>
          <p:cNvSpPr/>
          <p:nvPr/>
        </p:nvSpPr>
        <p:spPr>
          <a:xfrm>
            <a:off x="4761349" y="3745645"/>
            <a:ext cx="115448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200" dirty="0">
                <a:solidFill>
                  <a:schemeClr val="bg1"/>
                </a:solidFill>
              </a:rPr>
              <a:t>Loading mode</a:t>
            </a:r>
            <a:endParaRPr lang="zh-TW" altLang="en-US" sz="1200" dirty="0"/>
          </a:p>
        </p:txBody>
      </p:sp>
      <p:cxnSp>
        <p:nvCxnSpPr>
          <p:cNvPr id="82" name="直線箭頭接點 81">
            <a:extLst>
              <a:ext uri="{FF2B5EF4-FFF2-40B4-BE49-F238E27FC236}">
                <a16:creationId xmlns:a16="http://schemas.microsoft.com/office/drawing/2014/main" id="{BA95A062-305F-A443-BD97-34430608D4EB}"/>
              </a:ext>
            </a:extLst>
          </p:cNvPr>
          <p:cNvCxnSpPr>
            <a:cxnSpLocks/>
          </p:cNvCxnSpPr>
          <p:nvPr/>
        </p:nvCxnSpPr>
        <p:spPr>
          <a:xfrm flipV="1">
            <a:off x="5915832" y="2221738"/>
            <a:ext cx="839815" cy="57894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4" name="圖片 83">
            <a:extLst>
              <a:ext uri="{FF2B5EF4-FFF2-40B4-BE49-F238E27FC236}">
                <a16:creationId xmlns:a16="http://schemas.microsoft.com/office/drawing/2014/main" id="{36745322-D172-5444-825C-41879EFB965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45340" y="2147700"/>
            <a:ext cx="311999" cy="311999"/>
          </a:xfrm>
          <a:prstGeom prst="rect">
            <a:avLst/>
          </a:prstGeom>
        </p:spPr>
      </p:pic>
      <p:grpSp>
        <p:nvGrpSpPr>
          <p:cNvPr id="85" name="Google Shape;8838;p60">
            <a:extLst>
              <a:ext uri="{FF2B5EF4-FFF2-40B4-BE49-F238E27FC236}">
                <a16:creationId xmlns:a16="http://schemas.microsoft.com/office/drawing/2014/main" id="{A6E8282F-A534-4D46-9664-DFA3F185703A}"/>
              </a:ext>
            </a:extLst>
          </p:cNvPr>
          <p:cNvGrpSpPr/>
          <p:nvPr/>
        </p:nvGrpSpPr>
        <p:grpSpPr>
          <a:xfrm>
            <a:off x="6984817" y="1742049"/>
            <a:ext cx="794484" cy="783928"/>
            <a:chOff x="-1951475" y="3597450"/>
            <a:chExt cx="295375" cy="291450"/>
          </a:xfrm>
        </p:grpSpPr>
        <p:sp>
          <p:nvSpPr>
            <p:cNvPr id="86" name="Google Shape;8839;p60">
              <a:extLst>
                <a:ext uri="{FF2B5EF4-FFF2-40B4-BE49-F238E27FC236}">
                  <a16:creationId xmlns:a16="http://schemas.microsoft.com/office/drawing/2014/main" id="{546C877F-3D37-DB4D-A320-BA51E1A2EDC9}"/>
                </a:ext>
              </a:extLst>
            </p:cNvPr>
            <p:cNvSpPr/>
            <p:nvPr/>
          </p:nvSpPr>
          <p:spPr>
            <a:xfrm>
              <a:off x="-1951475" y="3597450"/>
              <a:ext cx="170925" cy="34675"/>
            </a:xfrm>
            <a:custGeom>
              <a:avLst/>
              <a:gdLst/>
              <a:ahLst/>
              <a:cxnLst/>
              <a:rect l="l" t="t" r="r" b="b"/>
              <a:pathLst>
                <a:path w="6837" h="1387" extrusionOk="0">
                  <a:moveTo>
                    <a:pt x="1008" y="1"/>
                  </a:moveTo>
                  <a:cubicBezTo>
                    <a:pt x="473" y="1"/>
                    <a:pt x="0" y="473"/>
                    <a:pt x="0" y="1040"/>
                  </a:cubicBezTo>
                  <a:lnTo>
                    <a:pt x="0" y="1387"/>
                  </a:lnTo>
                  <a:lnTo>
                    <a:pt x="6837" y="1387"/>
                  </a:lnTo>
                  <a:lnTo>
                    <a:pt x="6837" y="1040"/>
                  </a:lnTo>
                  <a:cubicBezTo>
                    <a:pt x="6837" y="473"/>
                    <a:pt x="6364" y="1"/>
                    <a:pt x="582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840;p60">
              <a:extLst>
                <a:ext uri="{FF2B5EF4-FFF2-40B4-BE49-F238E27FC236}">
                  <a16:creationId xmlns:a16="http://schemas.microsoft.com/office/drawing/2014/main" id="{CD3C13CA-2B92-A84D-8A57-5541BDA0E6D2}"/>
                </a:ext>
              </a:extLst>
            </p:cNvPr>
            <p:cNvSpPr/>
            <p:nvPr/>
          </p:nvSpPr>
          <p:spPr>
            <a:xfrm>
              <a:off x="-1949900" y="3648650"/>
              <a:ext cx="171725" cy="173300"/>
            </a:xfrm>
            <a:custGeom>
              <a:avLst/>
              <a:gdLst/>
              <a:ahLst/>
              <a:cxnLst/>
              <a:rect l="l" t="t" r="r" b="b"/>
              <a:pathLst>
                <a:path w="6869" h="6932" extrusionOk="0">
                  <a:moveTo>
                    <a:pt x="0" y="1"/>
                  </a:moveTo>
                  <a:lnTo>
                    <a:pt x="0" y="6932"/>
                  </a:lnTo>
                  <a:lnTo>
                    <a:pt x="2426" y="6932"/>
                  </a:lnTo>
                  <a:cubicBezTo>
                    <a:pt x="2521" y="6585"/>
                    <a:pt x="2836" y="6333"/>
                    <a:pt x="3245" y="6270"/>
                  </a:cubicBezTo>
                  <a:lnTo>
                    <a:pt x="1166" y="4191"/>
                  </a:lnTo>
                  <a:cubicBezTo>
                    <a:pt x="693" y="3718"/>
                    <a:pt x="693" y="2962"/>
                    <a:pt x="1166" y="2489"/>
                  </a:cubicBezTo>
                  <a:cubicBezTo>
                    <a:pt x="1386" y="2237"/>
                    <a:pt x="1670" y="2143"/>
                    <a:pt x="2017" y="2143"/>
                  </a:cubicBezTo>
                  <a:cubicBezTo>
                    <a:pt x="2363" y="2143"/>
                    <a:pt x="2647" y="2237"/>
                    <a:pt x="2899" y="2489"/>
                  </a:cubicBezTo>
                  <a:lnTo>
                    <a:pt x="3560" y="3151"/>
                  </a:lnTo>
                  <a:cubicBezTo>
                    <a:pt x="3592" y="2994"/>
                    <a:pt x="3718" y="2836"/>
                    <a:pt x="3844" y="2710"/>
                  </a:cubicBezTo>
                  <a:cubicBezTo>
                    <a:pt x="4064" y="2489"/>
                    <a:pt x="4348" y="2363"/>
                    <a:pt x="4694" y="2363"/>
                  </a:cubicBezTo>
                  <a:cubicBezTo>
                    <a:pt x="4694" y="2048"/>
                    <a:pt x="4820" y="1733"/>
                    <a:pt x="5041" y="1513"/>
                  </a:cubicBezTo>
                  <a:cubicBezTo>
                    <a:pt x="5293" y="1261"/>
                    <a:pt x="5577" y="1135"/>
                    <a:pt x="5923" y="1135"/>
                  </a:cubicBezTo>
                  <a:cubicBezTo>
                    <a:pt x="6112" y="1135"/>
                    <a:pt x="6301" y="1198"/>
                    <a:pt x="6459" y="1261"/>
                  </a:cubicBezTo>
                  <a:cubicBezTo>
                    <a:pt x="6522" y="1072"/>
                    <a:pt x="6616" y="914"/>
                    <a:pt x="6774" y="757"/>
                  </a:cubicBezTo>
                  <a:lnTo>
                    <a:pt x="6868" y="662"/>
                  </a:lnTo>
                  <a:lnTo>
                    <a:pt x="686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41;p60">
              <a:extLst>
                <a:ext uri="{FF2B5EF4-FFF2-40B4-BE49-F238E27FC236}">
                  <a16:creationId xmlns:a16="http://schemas.microsoft.com/office/drawing/2014/main" id="{2DEE7244-FFF7-ED47-A2D7-B6575A6B90CA}"/>
                </a:ext>
              </a:extLst>
            </p:cNvPr>
            <p:cNvSpPr/>
            <p:nvPr/>
          </p:nvSpPr>
          <p:spPr>
            <a:xfrm>
              <a:off x="-1951475" y="3838475"/>
              <a:ext cx="170925" cy="50425"/>
            </a:xfrm>
            <a:custGeom>
              <a:avLst/>
              <a:gdLst/>
              <a:ahLst/>
              <a:cxnLst/>
              <a:rect l="l" t="t" r="r" b="b"/>
              <a:pathLst>
                <a:path w="6837" h="2017" extrusionOk="0">
                  <a:moveTo>
                    <a:pt x="0" y="0"/>
                  </a:moveTo>
                  <a:lnTo>
                    <a:pt x="0" y="1008"/>
                  </a:lnTo>
                  <a:cubicBezTo>
                    <a:pt x="0" y="1544"/>
                    <a:pt x="473" y="2017"/>
                    <a:pt x="1008" y="2017"/>
                  </a:cubicBezTo>
                  <a:lnTo>
                    <a:pt x="5829" y="2017"/>
                  </a:lnTo>
                  <a:cubicBezTo>
                    <a:pt x="6333" y="2017"/>
                    <a:pt x="6774" y="1670"/>
                    <a:pt x="6837" y="1166"/>
                  </a:cubicBezTo>
                  <a:lnTo>
                    <a:pt x="6679" y="1071"/>
                  </a:lnTo>
                  <a:lnTo>
                    <a:pt x="3466" y="1071"/>
                  </a:lnTo>
                  <a:cubicBezTo>
                    <a:pt x="2867" y="1071"/>
                    <a:pt x="2363" y="599"/>
                    <a:pt x="226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842;p60">
              <a:extLst>
                <a:ext uri="{FF2B5EF4-FFF2-40B4-BE49-F238E27FC236}">
                  <a16:creationId xmlns:a16="http://schemas.microsoft.com/office/drawing/2014/main" id="{DA3E017A-19C9-2549-A83B-83283929B94A}"/>
                </a:ext>
              </a:extLst>
            </p:cNvPr>
            <p:cNvSpPr/>
            <p:nvPr/>
          </p:nvSpPr>
          <p:spPr>
            <a:xfrm>
              <a:off x="-1912900" y="3675825"/>
              <a:ext cx="256800" cy="202825"/>
            </a:xfrm>
            <a:custGeom>
              <a:avLst/>
              <a:gdLst/>
              <a:ahLst/>
              <a:cxnLst/>
              <a:rect l="l" t="t" r="r" b="b"/>
              <a:pathLst>
                <a:path w="10272" h="8113" extrusionOk="0">
                  <a:moveTo>
                    <a:pt x="6085" y="0"/>
                  </a:moveTo>
                  <a:cubicBezTo>
                    <a:pt x="5955" y="0"/>
                    <a:pt x="5829" y="48"/>
                    <a:pt x="5735" y="142"/>
                  </a:cubicBezTo>
                  <a:cubicBezTo>
                    <a:pt x="5546" y="331"/>
                    <a:pt x="5546" y="646"/>
                    <a:pt x="5735" y="835"/>
                  </a:cubicBezTo>
                  <a:lnTo>
                    <a:pt x="6081" y="1213"/>
                  </a:lnTo>
                  <a:cubicBezTo>
                    <a:pt x="6207" y="1308"/>
                    <a:pt x="6207" y="1560"/>
                    <a:pt x="6081" y="1655"/>
                  </a:cubicBezTo>
                  <a:cubicBezTo>
                    <a:pt x="6034" y="1718"/>
                    <a:pt x="5948" y="1749"/>
                    <a:pt x="5857" y="1749"/>
                  </a:cubicBezTo>
                  <a:cubicBezTo>
                    <a:pt x="5766" y="1749"/>
                    <a:pt x="5672" y="1718"/>
                    <a:pt x="5609" y="1655"/>
                  </a:cubicBezTo>
                  <a:lnTo>
                    <a:pt x="4758" y="804"/>
                  </a:lnTo>
                  <a:cubicBezTo>
                    <a:pt x="4664" y="709"/>
                    <a:pt x="4538" y="662"/>
                    <a:pt x="4408" y="662"/>
                  </a:cubicBezTo>
                  <a:cubicBezTo>
                    <a:pt x="4278" y="662"/>
                    <a:pt x="4144" y="709"/>
                    <a:pt x="4034" y="804"/>
                  </a:cubicBezTo>
                  <a:cubicBezTo>
                    <a:pt x="3845" y="993"/>
                    <a:pt x="3845" y="1308"/>
                    <a:pt x="4034" y="1528"/>
                  </a:cubicBezTo>
                  <a:cubicBezTo>
                    <a:pt x="4034" y="1655"/>
                    <a:pt x="4884" y="2505"/>
                    <a:pt x="4821" y="2505"/>
                  </a:cubicBezTo>
                  <a:cubicBezTo>
                    <a:pt x="4947" y="2631"/>
                    <a:pt x="4947" y="2852"/>
                    <a:pt x="4821" y="2978"/>
                  </a:cubicBezTo>
                  <a:cubicBezTo>
                    <a:pt x="4774" y="3041"/>
                    <a:pt x="4687" y="3072"/>
                    <a:pt x="4601" y="3072"/>
                  </a:cubicBezTo>
                  <a:cubicBezTo>
                    <a:pt x="4514" y="3072"/>
                    <a:pt x="4427" y="3041"/>
                    <a:pt x="4380" y="2978"/>
                  </a:cubicBezTo>
                  <a:lnTo>
                    <a:pt x="3498" y="2096"/>
                  </a:lnTo>
                  <a:cubicBezTo>
                    <a:pt x="3403" y="2001"/>
                    <a:pt x="3277" y="1954"/>
                    <a:pt x="3151" y="1954"/>
                  </a:cubicBezTo>
                  <a:cubicBezTo>
                    <a:pt x="3025" y="1954"/>
                    <a:pt x="2899" y="2001"/>
                    <a:pt x="2805" y="2096"/>
                  </a:cubicBezTo>
                  <a:cubicBezTo>
                    <a:pt x="2584" y="2316"/>
                    <a:pt x="2584" y="2631"/>
                    <a:pt x="2805" y="2820"/>
                  </a:cubicBezTo>
                  <a:lnTo>
                    <a:pt x="3656" y="3671"/>
                  </a:lnTo>
                  <a:cubicBezTo>
                    <a:pt x="3782" y="3797"/>
                    <a:pt x="3782" y="4017"/>
                    <a:pt x="3656" y="4143"/>
                  </a:cubicBezTo>
                  <a:cubicBezTo>
                    <a:pt x="3593" y="4206"/>
                    <a:pt x="3506" y="4238"/>
                    <a:pt x="3419" y="4238"/>
                  </a:cubicBezTo>
                  <a:cubicBezTo>
                    <a:pt x="3333" y="4238"/>
                    <a:pt x="3246" y="4206"/>
                    <a:pt x="3183" y="4143"/>
                  </a:cubicBezTo>
                  <a:lnTo>
                    <a:pt x="883" y="1875"/>
                  </a:lnTo>
                  <a:cubicBezTo>
                    <a:pt x="789" y="1765"/>
                    <a:pt x="663" y="1710"/>
                    <a:pt x="537" y="1710"/>
                  </a:cubicBezTo>
                  <a:cubicBezTo>
                    <a:pt x="411" y="1710"/>
                    <a:pt x="284" y="1765"/>
                    <a:pt x="190" y="1875"/>
                  </a:cubicBezTo>
                  <a:cubicBezTo>
                    <a:pt x="1" y="2064"/>
                    <a:pt x="1" y="2379"/>
                    <a:pt x="190" y="2568"/>
                  </a:cubicBezTo>
                  <a:lnTo>
                    <a:pt x="1797" y="4206"/>
                  </a:lnTo>
                  <a:lnTo>
                    <a:pt x="3403" y="5845"/>
                  </a:lnTo>
                  <a:lnTo>
                    <a:pt x="1954" y="5845"/>
                  </a:lnTo>
                  <a:cubicBezTo>
                    <a:pt x="1671" y="5845"/>
                    <a:pt x="1450" y="6097"/>
                    <a:pt x="1450" y="6349"/>
                  </a:cubicBezTo>
                  <a:cubicBezTo>
                    <a:pt x="1450" y="6632"/>
                    <a:pt x="1671" y="6884"/>
                    <a:pt x="1954" y="6884"/>
                  </a:cubicBezTo>
                  <a:lnTo>
                    <a:pt x="5451" y="6884"/>
                  </a:lnTo>
                  <a:cubicBezTo>
                    <a:pt x="5514" y="6916"/>
                    <a:pt x="6491" y="7829"/>
                    <a:pt x="6491" y="7829"/>
                  </a:cubicBezTo>
                  <a:cubicBezTo>
                    <a:pt x="6680" y="8018"/>
                    <a:pt x="6948" y="8113"/>
                    <a:pt x="7216" y="8113"/>
                  </a:cubicBezTo>
                  <a:cubicBezTo>
                    <a:pt x="7483" y="8113"/>
                    <a:pt x="7751" y="8018"/>
                    <a:pt x="7940" y="7829"/>
                  </a:cubicBezTo>
                  <a:lnTo>
                    <a:pt x="9862" y="5876"/>
                  </a:lnTo>
                  <a:cubicBezTo>
                    <a:pt x="10272" y="5498"/>
                    <a:pt x="10272" y="4836"/>
                    <a:pt x="9862" y="4427"/>
                  </a:cubicBezTo>
                  <a:lnTo>
                    <a:pt x="9452" y="3986"/>
                  </a:lnTo>
                  <a:cubicBezTo>
                    <a:pt x="9326" y="3608"/>
                    <a:pt x="9043" y="3198"/>
                    <a:pt x="8822" y="2820"/>
                  </a:cubicBezTo>
                  <a:cubicBezTo>
                    <a:pt x="8570" y="2411"/>
                    <a:pt x="8350" y="2064"/>
                    <a:pt x="8035" y="1718"/>
                  </a:cubicBezTo>
                  <a:lnTo>
                    <a:pt x="6459" y="142"/>
                  </a:lnTo>
                  <a:cubicBezTo>
                    <a:pt x="6349" y="48"/>
                    <a:pt x="6215" y="0"/>
                    <a:pt x="608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93" name="直線接點 92">
            <a:extLst>
              <a:ext uri="{FF2B5EF4-FFF2-40B4-BE49-F238E27FC236}">
                <a16:creationId xmlns:a16="http://schemas.microsoft.com/office/drawing/2014/main" id="{A17FE6F3-8A13-144C-9B45-0F438EF24AF8}"/>
              </a:ext>
            </a:extLst>
          </p:cNvPr>
          <p:cNvCxnSpPr>
            <a:cxnSpLocks/>
          </p:cNvCxnSpPr>
          <p:nvPr/>
        </p:nvCxnSpPr>
        <p:spPr>
          <a:xfrm>
            <a:off x="8335066" y="3076687"/>
            <a:ext cx="0" cy="1363694"/>
          </a:xfrm>
          <a:prstGeom prst="line">
            <a:avLst/>
          </a:prstGeom>
          <a:ln w="3810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矩形 98">
            <a:extLst>
              <a:ext uri="{FF2B5EF4-FFF2-40B4-BE49-F238E27FC236}">
                <a16:creationId xmlns:a16="http://schemas.microsoft.com/office/drawing/2014/main" id="{498E84B6-2C6D-5B44-A0E3-EA38E540106C}"/>
              </a:ext>
            </a:extLst>
          </p:cNvPr>
          <p:cNvSpPr/>
          <p:nvPr/>
        </p:nvSpPr>
        <p:spPr>
          <a:xfrm>
            <a:off x="6488675" y="3148988"/>
            <a:ext cx="15135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200" dirty="0">
                <a:solidFill>
                  <a:schemeClr val="bg1"/>
                </a:solidFill>
              </a:rPr>
              <a:t>Finish sending data</a:t>
            </a:r>
            <a:endParaRPr lang="zh-TW" altLang="en-US" sz="1200" dirty="0"/>
          </a:p>
        </p:txBody>
      </p:sp>
    </p:spTree>
    <p:extLst>
      <p:ext uri="{BB962C8B-B14F-4D97-AF65-F5344CB8AC3E}">
        <p14:creationId xmlns:p14="http://schemas.microsoft.com/office/powerpoint/2010/main" val="42926266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oogle Shape;789;p39">
            <a:extLst>
              <a:ext uri="{FF2B5EF4-FFF2-40B4-BE49-F238E27FC236}">
                <a16:creationId xmlns:a16="http://schemas.microsoft.com/office/drawing/2014/main" id="{FE85142D-4492-BE4E-9974-CDA6A62A74E7}"/>
              </a:ext>
            </a:extLst>
          </p:cNvPr>
          <p:cNvGrpSpPr/>
          <p:nvPr/>
        </p:nvGrpSpPr>
        <p:grpSpPr>
          <a:xfrm>
            <a:off x="1543784" y="260746"/>
            <a:ext cx="5936875" cy="4463607"/>
            <a:chOff x="800878" y="250783"/>
            <a:chExt cx="6020075" cy="4609059"/>
          </a:xfrm>
        </p:grpSpPr>
        <p:sp>
          <p:nvSpPr>
            <p:cNvPr id="53" name="Google Shape;790;p39">
              <a:extLst>
                <a:ext uri="{FF2B5EF4-FFF2-40B4-BE49-F238E27FC236}">
                  <a16:creationId xmlns:a16="http://schemas.microsoft.com/office/drawing/2014/main" id="{BAFF4D1A-96B6-0343-92B0-DEDB453C751D}"/>
                </a:ext>
              </a:extLst>
            </p:cNvPr>
            <p:cNvSpPr/>
            <p:nvPr/>
          </p:nvSpPr>
          <p:spPr>
            <a:xfrm>
              <a:off x="880950" y="921300"/>
              <a:ext cx="5815700" cy="3938542"/>
            </a:xfrm>
            <a:custGeom>
              <a:avLst/>
              <a:gdLst/>
              <a:ahLst/>
              <a:cxnLst/>
              <a:rect l="l" t="t" r="r" b="b"/>
              <a:pathLst>
                <a:path w="232628" h="182074" extrusionOk="0">
                  <a:moveTo>
                    <a:pt x="116314" y="1"/>
                  </a:moveTo>
                  <a:cubicBezTo>
                    <a:pt x="77422" y="1"/>
                    <a:pt x="38531" y="3054"/>
                    <a:pt x="0" y="9160"/>
                  </a:cubicBezTo>
                  <a:lnTo>
                    <a:pt x="0" y="182073"/>
                  </a:lnTo>
                  <a:cubicBezTo>
                    <a:pt x="38531" y="175967"/>
                    <a:pt x="77422" y="172914"/>
                    <a:pt x="116314" y="172914"/>
                  </a:cubicBezTo>
                  <a:cubicBezTo>
                    <a:pt x="155206" y="172914"/>
                    <a:pt x="194098" y="175967"/>
                    <a:pt x="232628" y="182073"/>
                  </a:cubicBezTo>
                  <a:lnTo>
                    <a:pt x="232628" y="9160"/>
                  </a:lnTo>
                  <a:cubicBezTo>
                    <a:pt x="194098" y="3054"/>
                    <a:pt x="155206" y="1"/>
                    <a:pt x="116314" y="1"/>
                  </a:cubicBezTo>
                  <a:close/>
                </a:path>
              </a:pathLst>
            </a:custGeom>
            <a:solidFill>
              <a:srgbClr val="B3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791;p39">
              <a:extLst>
                <a:ext uri="{FF2B5EF4-FFF2-40B4-BE49-F238E27FC236}">
                  <a16:creationId xmlns:a16="http://schemas.microsoft.com/office/drawing/2014/main" id="{9CF32E76-70F7-BF4B-B906-D24A71B29AF4}"/>
                </a:ext>
              </a:extLst>
            </p:cNvPr>
            <p:cNvSpPr/>
            <p:nvPr/>
          </p:nvSpPr>
          <p:spPr>
            <a:xfrm>
              <a:off x="800878" y="250783"/>
              <a:ext cx="6020075" cy="4404892"/>
            </a:xfrm>
            <a:custGeom>
              <a:avLst/>
              <a:gdLst/>
              <a:ahLst/>
              <a:cxnLst/>
              <a:rect l="l" t="t" r="r" b="b"/>
              <a:pathLst>
                <a:path w="240803" h="199083" extrusionOk="0">
                  <a:moveTo>
                    <a:pt x="0" y="0"/>
                  </a:moveTo>
                  <a:lnTo>
                    <a:pt x="0" y="199082"/>
                  </a:lnTo>
                  <a:lnTo>
                    <a:pt x="240802" y="199082"/>
                  </a:lnTo>
                  <a:lnTo>
                    <a:pt x="24080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792;p39">
              <a:extLst>
                <a:ext uri="{FF2B5EF4-FFF2-40B4-BE49-F238E27FC236}">
                  <a16:creationId xmlns:a16="http://schemas.microsoft.com/office/drawing/2014/main" id="{61778A1C-A2C5-084D-83E9-BCF894AA973B}"/>
                </a:ext>
              </a:extLst>
            </p:cNvPr>
            <p:cNvSpPr/>
            <p:nvPr/>
          </p:nvSpPr>
          <p:spPr>
            <a:xfrm>
              <a:off x="1055400" y="454950"/>
              <a:ext cx="5465550" cy="3119100"/>
            </a:xfrm>
            <a:custGeom>
              <a:avLst/>
              <a:gdLst/>
              <a:ahLst/>
              <a:cxnLst/>
              <a:rect l="l" t="t" r="r" b="b"/>
              <a:pathLst>
                <a:path w="218622" h="124764" extrusionOk="0">
                  <a:moveTo>
                    <a:pt x="1" y="0"/>
                  </a:moveTo>
                  <a:lnTo>
                    <a:pt x="1" y="124763"/>
                  </a:lnTo>
                  <a:lnTo>
                    <a:pt x="218622" y="124763"/>
                  </a:lnTo>
                  <a:lnTo>
                    <a:pt x="218622" y="0"/>
                  </a:ln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" name="Google Shape;795;p39">
              <a:hlinkClick r:id="rId3"/>
              <a:extLst>
                <a:ext uri="{FF2B5EF4-FFF2-40B4-BE49-F238E27FC236}">
                  <a16:creationId xmlns:a16="http://schemas.microsoft.com/office/drawing/2014/main" id="{C2682B5A-871E-3E46-A1B2-01C8A5943984}"/>
                </a:ext>
              </a:extLst>
            </p:cNvPr>
            <p:cNvSpPr/>
            <p:nvPr/>
          </p:nvSpPr>
          <p:spPr>
            <a:xfrm>
              <a:off x="3305925" y="1487454"/>
              <a:ext cx="965775" cy="965775"/>
            </a:xfrm>
            <a:custGeom>
              <a:avLst/>
              <a:gdLst/>
              <a:ahLst/>
              <a:cxnLst/>
              <a:rect l="l" t="t" r="r" b="b"/>
              <a:pathLst>
                <a:path w="38631" h="38631" extrusionOk="0">
                  <a:moveTo>
                    <a:pt x="19290" y="1"/>
                  </a:moveTo>
                  <a:cubicBezTo>
                    <a:pt x="8623" y="1"/>
                    <a:pt x="0" y="8624"/>
                    <a:pt x="0" y="19341"/>
                  </a:cubicBezTo>
                  <a:cubicBezTo>
                    <a:pt x="0" y="30007"/>
                    <a:pt x="8623" y="38631"/>
                    <a:pt x="19290" y="38631"/>
                  </a:cubicBezTo>
                  <a:cubicBezTo>
                    <a:pt x="29957" y="38631"/>
                    <a:pt x="38630" y="30007"/>
                    <a:pt x="38630" y="19341"/>
                  </a:cubicBezTo>
                  <a:cubicBezTo>
                    <a:pt x="38630" y="8624"/>
                    <a:pt x="29957" y="1"/>
                    <a:pt x="1929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" name="Google Shape;796;p39">
              <a:extLst>
                <a:ext uri="{FF2B5EF4-FFF2-40B4-BE49-F238E27FC236}">
                  <a16:creationId xmlns:a16="http://schemas.microsoft.com/office/drawing/2014/main" id="{70535D95-8E7B-5C48-93D5-EC95A2D5F85D}"/>
                </a:ext>
              </a:extLst>
            </p:cNvPr>
            <p:cNvSpPr/>
            <p:nvPr/>
          </p:nvSpPr>
          <p:spPr>
            <a:xfrm>
              <a:off x="3663550" y="1727953"/>
              <a:ext cx="397550" cy="458600"/>
            </a:xfrm>
            <a:custGeom>
              <a:avLst/>
              <a:gdLst/>
              <a:ahLst/>
              <a:cxnLst/>
              <a:rect l="l" t="t" r="r" b="b"/>
              <a:pathLst>
                <a:path w="15902" h="18344" extrusionOk="0">
                  <a:moveTo>
                    <a:pt x="1" y="1"/>
                  </a:moveTo>
                  <a:lnTo>
                    <a:pt x="1" y="18344"/>
                  </a:lnTo>
                  <a:lnTo>
                    <a:pt x="15901" y="917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798;p39">
              <a:extLst>
                <a:ext uri="{FF2B5EF4-FFF2-40B4-BE49-F238E27FC236}">
                  <a16:creationId xmlns:a16="http://schemas.microsoft.com/office/drawing/2014/main" id="{C1B9D167-0AB1-E040-BC5C-5DB63F9F5CBB}"/>
                </a:ext>
              </a:extLst>
            </p:cNvPr>
            <p:cNvSpPr/>
            <p:nvPr/>
          </p:nvSpPr>
          <p:spPr>
            <a:xfrm>
              <a:off x="1055400" y="3683595"/>
              <a:ext cx="1588850" cy="253080"/>
            </a:xfrm>
            <a:custGeom>
              <a:avLst/>
              <a:gdLst/>
              <a:ahLst/>
              <a:cxnLst/>
              <a:rect l="l" t="t" r="r" b="b"/>
              <a:pathLst>
                <a:path w="63554" h="7777" extrusionOk="0">
                  <a:moveTo>
                    <a:pt x="1" y="0"/>
                  </a:moveTo>
                  <a:lnTo>
                    <a:pt x="1" y="7776"/>
                  </a:lnTo>
                  <a:lnTo>
                    <a:pt x="63553" y="7776"/>
                  </a:lnTo>
                  <a:lnTo>
                    <a:pt x="635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" name="Google Shape;801;p39">
              <a:extLst>
                <a:ext uri="{FF2B5EF4-FFF2-40B4-BE49-F238E27FC236}">
                  <a16:creationId xmlns:a16="http://schemas.microsoft.com/office/drawing/2014/main" id="{C31B2052-A600-224E-97F5-4C6D0ECD22C7}"/>
                </a:ext>
              </a:extLst>
            </p:cNvPr>
            <p:cNvSpPr/>
            <p:nvPr/>
          </p:nvSpPr>
          <p:spPr>
            <a:xfrm>
              <a:off x="1739263" y="4121035"/>
              <a:ext cx="958300" cy="97200"/>
            </a:xfrm>
            <a:custGeom>
              <a:avLst/>
              <a:gdLst/>
              <a:ahLst/>
              <a:cxnLst/>
              <a:rect l="l" t="t" r="r" b="b"/>
              <a:pathLst>
                <a:path w="38332" h="3888" extrusionOk="0">
                  <a:moveTo>
                    <a:pt x="1" y="0"/>
                  </a:moveTo>
                  <a:lnTo>
                    <a:pt x="1" y="3888"/>
                  </a:lnTo>
                  <a:lnTo>
                    <a:pt x="38332" y="3888"/>
                  </a:lnTo>
                  <a:lnTo>
                    <a:pt x="38332" y="0"/>
                  </a:ln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802;p39">
              <a:extLst>
                <a:ext uri="{FF2B5EF4-FFF2-40B4-BE49-F238E27FC236}">
                  <a16:creationId xmlns:a16="http://schemas.microsoft.com/office/drawing/2014/main" id="{91ED1BE5-32B7-9749-B0C0-5BA91C5DA942}"/>
                </a:ext>
              </a:extLst>
            </p:cNvPr>
            <p:cNvSpPr/>
            <p:nvPr/>
          </p:nvSpPr>
          <p:spPr>
            <a:xfrm>
              <a:off x="4993161" y="4071232"/>
              <a:ext cx="1587600" cy="366375"/>
            </a:xfrm>
            <a:custGeom>
              <a:avLst/>
              <a:gdLst/>
              <a:ahLst/>
              <a:cxnLst/>
              <a:rect l="l" t="t" r="r" b="b"/>
              <a:pathLst>
                <a:path w="63504" h="14655" extrusionOk="0">
                  <a:moveTo>
                    <a:pt x="3141" y="0"/>
                  </a:moveTo>
                  <a:cubicBezTo>
                    <a:pt x="1397" y="0"/>
                    <a:pt x="1" y="1396"/>
                    <a:pt x="1" y="3140"/>
                  </a:cubicBezTo>
                  <a:lnTo>
                    <a:pt x="1" y="11564"/>
                  </a:lnTo>
                  <a:cubicBezTo>
                    <a:pt x="1" y="13259"/>
                    <a:pt x="1397" y="14655"/>
                    <a:pt x="3141" y="14655"/>
                  </a:cubicBezTo>
                  <a:lnTo>
                    <a:pt x="60413" y="14655"/>
                  </a:lnTo>
                  <a:cubicBezTo>
                    <a:pt x="62108" y="14655"/>
                    <a:pt x="63504" y="13259"/>
                    <a:pt x="63504" y="11564"/>
                  </a:cubicBezTo>
                  <a:lnTo>
                    <a:pt x="63504" y="3140"/>
                  </a:lnTo>
                  <a:cubicBezTo>
                    <a:pt x="63504" y="1396"/>
                    <a:pt x="62108" y="0"/>
                    <a:pt x="604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" name="Google Shape;803;p39">
              <a:extLst>
                <a:ext uri="{FF2B5EF4-FFF2-40B4-BE49-F238E27FC236}">
                  <a16:creationId xmlns:a16="http://schemas.microsoft.com/office/drawing/2014/main" id="{F240E1C7-C5FA-F643-81A1-DA9B0596125C}"/>
                </a:ext>
              </a:extLst>
            </p:cNvPr>
            <p:cNvSpPr/>
            <p:nvPr/>
          </p:nvSpPr>
          <p:spPr>
            <a:xfrm>
              <a:off x="5263574" y="4160318"/>
              <a:ext cx="97225" cy="123400"/>
            </a:xfrm>
            <a:custGeom>
              <a:avLst/>
              <a:gdLst/>
              <a:ahLst/>
              <a:cxnLst/>
              <a:rect l="l" t="t" r="r" b="b"/>
              <a:pathLst>
                <a:path w="3889" h="4936" extrusionOk="0">
                  <a:moveTo>
                    <a:pt x="2094" y="0"/>
                  </a:moveTo>
                  <a:cubicBezTo>
                    <a:pt x="1745" y="0"/>
                    <a:pt x="1446" y="50"/>
                    <a:pt x="1147" y="200"/>
                  </a:cubicBezTo>
                  <a:cubicBezTo>
                    <a:pt x="898" y="299"/>
                    <a:pt x="698" y="449"/>
                    <a:pt x="549" y="648"/>
                  </a:cubicBezTo>
                  <a:cubicBezTo>
                    <a:pt x="399" y="848"/>
                    <a:pt x="300" y="1097"/>
                    <a:pt x="300" y="1396"/>
                  </a:cubicBezTo>
                  <a:cubicBezTo>
                    <a:pt x="300" y="1695"/>
                    <a:pt x="399" y="1944"/>
                    <a:pt x="549" y="2144"/>
                  </a:cubicBezTo>
                  <a:cubicBezTo>
                    <a:pt x="698" y="2293"/>
                    <a:pt x="848" y="2443"/>
                    <a:pt x="1047" y="2542"/>
                  </a:cubicBezTo>
                  <a:cubicBezTo>
                    <a:pt x="1247" y="2642"/>
                    <a:pt x="1546" y="2742"/>
                    <a:pt x="1845" y="2792"/>
                  </a:cubicBezTo>
                  <a:cubicBezTo>
                    <a:pt x="2094" y="2891"/>
                    <a:pt x="2293" y="2941"/>
                    <a:pt x="2393" y="2991"/>
                  </a:cubicBezTo>
                  <a:cubicBezTo>
                    <a:pt x="2543" y="3041"/>
                    <a:pt x="2642" y="3141"/>
                    <a:pt x="2742" y="3240"/>
                  </a:cubicBezTo>
                  <a:cubicBezTo>
                    <a:pt x="2842" y="3290"/>
                    <a:pt x="2892" y="3440"/>
                    <a:pt x="2892" y="3539"/>
                  </a:cubicBezTo>
                  <a:cubicBezTo>
                    <a:pt x="2892" y="3739"/>
                    <a:pt x="2792" y="3838"/>
                    <a:pt x="2642" y="3938"/>
                  </a:cubicBezTo>
                  <a:cubicBezTo>
                    <a:pt x="2543" y="4038"/>
                    <a:pt x="2343" y="4088"/>
                    <a:pt x="2044" y="4088"/>
                  </a:cubicBezTo>
                  <a:cubicBezTo>
                    <a:pt x="1795" y="4088"/>
                    <a:pt x="1546" y="4038"/>
                    <a:pt x="1197" y="3888"/>
                  </a:cubicBezTo>
                  <a:cubicBezTo>
                    <a:pt x="898" y="3789"/>
                    <a:pt x="649" y="3589"/>
                    <a:pt x="399" y="3390"/>
                  </a:cubicBezTo>
                  <a:lnTo>
                    <a:pt x="1" y="4187"/>
                  </a:lnTo>
                  <a:cubicBezTo>
                    <a:pt x="300" y="4387"/>
                    <a:pt x="599" y="4586"/>
                    <a:pt x="948" y="4736"/>
                  </a:cubicBezTo>
                  <a:cubicBezTo>
                    <a:pt x="1297" y="4885"/>
                    <a:pt x="1695" y="4935"/>
                    <a:pt x="2044" y="4935"/>
                  </a:cubicBezTo>
                  <a:cubicBezTo>
                    <a:pt x="2393" y="4935"/>
                    <a:pt x="2742" y="4885"/>
                    <a:pt x="2991" y="4786"/>
                  </a:cubicBezTo>
                  <a:cubicBezTo>
                    <a:pt x="3290" y="4636"/>
                    <a:pt x="3490" y="4486"/>
                    <a:pt x="3639" y="4287"/>
                  </a:cubicBezTo>
                  <a:cubicBezTo>
                    <a:pt x="3789" y="4038"/>
                    <a:pt x="3888" y="3789"/>
                    <a:pt x="3888" y="3490"/>
                  </a:cubicBezTo>
                  <a:cubicBezTo>
                    <a:pt x="3888" y="3190"/>
                    <a:pt x="3789" y="2941"/>
                    <a:pt x="3689" y="2742"/>
                  </a:cubicBezTo>
                  <a:cubicBezTo>
                    <a:pt x="3540" y="2592"/>
                    <a:pt x="3340" y="2443"/>
                    <a:pt x="3141" y="2343"/>
                  </a:cubicBezTo>
                  <a:cubicBezTo>
                    <a:pt x="2941" y="2243"/>
                    <a:pt x="2642" y="2144"/>
                    <a:pt x="2343" y="2044"/>
                  </a:cubicBezTo>
                  <a:cubicBezTo>
                    <a:pt x="2094" y="1994"/>
                    <a:pt x="1895" y="1894"/>
                    <a:pt x="1795" y="1845"/>
                  </a:cubicBezTo>
                  <a:cubicBezTo>
                    <a:pt x="1645" y="1795"/>
                    <a:pt x="1546" y="1745"/>
                    <a:pt x="1446" y="1645"/>
                  </a:cubicBezTo>
                  <a:cubicBezTo>
                    <a:pt x="1346" y="1546"/>
                    <a:pt x="1297" y="1446"/>
                    <a:pt x="1297" y="1296"/>
                  </a:cubicBezTo>
                  <a:cubicBezTo>
                    <a:pt x="1297" y="1147"/>
                    <a:pt x="1396" y="1047"/>
                    <a:pt x="1496" y="947"/>
                  </a:cubicBezTo>
                  <a:cubicBezTo>
                    <a:pt x="1645" y="898"/>
                    <a:pt x="1795" y="848"/>
                    <a:pt x="2044" y="848"/>
                  </a:cubicBezTo>
                  <a:cubicBezTo>
                    <a:pt x="2244" y="848"/>
                    <a:pt x="2443" y="898"/>
                    <a:pt x="2692" y="947"/>
                  </a:cubicBezTo>
                  <a:cubicBezTo>
                    <a:pt x="2991" y="1047"/>
                    <a:pt x="3240" y="1147"/>
                    <a:pt x="3490" y="1296"/>
                  </a:cubicBezTo>
                  <a:lnTo>
                    <a:pt x="3839" y="499"/>
                  </a:lnTo>
                  <a:cubicBezTo>
                    <a:pt x="3589" y="349"/>
                    <a:pt x="3340" y="250"/>
                    <a:pt x="3041" y="150"/>
                  </a:cubicBezTo>
                  <a:cubicBezTo>
                    <a:pt x="2742" y="50"/>
                    <a:pt x="2393" y="0"/>
                    <a:pt x="2094" y="0"/>
                  </a:cubicBez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804;p39">
              <a:extLst>
                <a:ext uri="{FF2B5EF4-FFF2-40B4-BE49-F238E27FC236}">
                  <a16:creationId xmlns:a16="http://schemas.microsoft.com/office/drawing/2014/main" id="{F9476526-C515-864A-81E7-150C92FE39EA}"/>
                </a:ext>
              </a:extLst>
            </p:cNvPr>
            <p:cNvSpPr/>
            <p:nvPr/>
          </p:nvSpPr>
          <p:spPr>
            <a:xfrm>
              <a:off x="5380700" y="4162818"/>
              <a:ext cx="104700" cy="120900"/>
            </a:xfrm>
            <a:custGeom>
              <a:avLst/>
              <a:gdLst/>
              <a:ahLst/>
              <a:cxnLst/>
              <a:rect l="l" t="t" r="r" b="b"/>
              <a:pathLst>
                <a:path w="4188" h="4836" extrusionOk="0">
                  <a:moveTo>
                    <a:pt x="1" y="0"/>
                  </a:moveTo>
                  <a:lnTo>
                    <a:pt x="1" y="2791"/>
                  </a:lnTo>
                  <a:cubicBezTo>
                    <a:pt x="1" y="3240"/>
                    <a:pt x="51" y="3589"/>
                    <a:pt x="250" y="3888"/>
                  </a:cubicBezTo>
                  <a:cubicBezTo>
                    <a:pt x="400" y="4187"/>
                    <a:pt x="649" y="4436"/>
                    <a:pt x="948" y="4586"/>
                  </a:cubicBezTo>
                  <a:cubicBezTo>
                    <a:pt x="1297" y="4785"/>
                    <a:pt x="1646" y="4835"/>
                    <a:pt x="2094" y="4835"/>
                  </a:cubicBezTo>
                  <a:cubicBezTo>
                    <a:pt x="2493" y="4835"/>
                    <a:pt x="2892" y="4785"/>
                    <a:pt x="3191" y="4586"/>
                  </a:cubicBezTo>
                  <a:cubicBezTo>
                    <a:pt x="3490" y="4436"/>
                    <a:pt x="3739" y="4187"/>
                    <a:pt x="3939" y="3888"/>
                  </a:cubicBezTo>
                  <a:cubicBezTo>
                    <a:pt x="4088" y="3589"/>
                    <a:pt x="4188" y="3240"/>
                    <a:pt x="4188" y="2791"/>
                  </a:cubicBezTo>
                  <a:lnTo>
                    <a:pt x="4188" y="0"/>
                  </a:lnTo>
                  <a:lnTo>
                    <a:pt x="3241" y="0"/>
                  </a:lnTo>
                  <a:lnTo>
                    <a:pt x="3241" y="2791"/>
                  </a:lnTo>
                  <a:cubicBezTo>
                    <a:pt x="3241" y="3190"/>
                    <a:pt x="3141" y="3489"/>
                    <a:pt x="2942" y="3689"/>
                  </a:cubicBezTo>
                  <a:cubicBezTo>
                    <a:pt x="2742" y="3888"/>
                    <a:pt x="2443" y="4038"/>
                    <a:pt x="2094" y="4038"/>
                  </a:cubicBezTo>
                  <a:cubicBezTo>
                    <a:pt x="1746" y="4038"/>
                    <a:pt x="1446" y="3888"/>
                    <a:pt x="1247" y="3689"/>
                  </a:cubicBezTo>
                  <a:cubicBezTo>
                    <a:pt x="998" y="3489"/>
                    <a:pt x="898" y="3190"/>
                    <a:pt x="898" y="2791"/>
                  </a:cubicBezTo>
                  <a:lnTo>
                    <a:pt x="898" y="0"/>
                  </a:ln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805;p39">
              <a:extLst>
                <a:ext uri="{FF2B5EF4-FFF2-40B4-BE49-F238E27FC236}">
                  <a16:creationId xmlns:a16="http://schemas.microsoft.com/office/drawing/2014/main" id="{CF73CC4D-3C85-1741-8E1C-E7A918EA3739}"/>
                </a:ext>
              </a:extLst>
            </p:cNvPr>
            <p:cNvSpPr/>
            <p:nvPr/>
          </p:nvSpPr>
          <p:spPr>
            <a:xfrm>
              <a:off x="5511549" y="4162818"/>
              <a:ext cx="99725" cy="119650"/>
            </a:xfrm>
            <a:custGeom>
              <a:avLst/>
              <a:gdLst/>
              <a:ahLst/>
              <a:cxnLst/>
              <a:rect l="l" t="t" r="r" b="b"/>
              <a:pathLst>
                <a:path w="3989" h="4786" extrusionOk="0">
                  <a:moveTo>
                    <a:pt x="2283" y="778"/>
                  </a:moveTo>
                  <a:cubicBezTo>
                    <a:pt x="2443" y="778"/>
                    <a:pt x="2570" y="824"/>
                    <a:pt x="2643" y="897"/>
                  </a:cubicBezTo>
                  <a:cubicBezTo>
                    <a:pt x="2792" y="997"/>
                    <a:pt x="2892" y="1146"/>
                    <a:pt x="2892" y="1346"/>
                  </a:cubicBezTo>
                  <a:cubicBezTo>
                    <a:pt x="2892" y="1545"/>
                    <a:pt x="2792" y="1695"/>
                    <a:pt x="2643" y="1794"/>
                  </a:cubicBezTo>
                  <a:cubicBezTo>
                    <a:pt x="2543" y="1894"/>
                    <a:pt x="2343" y="1944"/>
                    <a:pt x="2094" y="1944"/>
                  </a:cubicBezTo>
                  <a:lnTo>
                    <a:pt x="948" y="1944"/>
                  </a:lnTo>
                  <a:lnTo>
                    <a:pt x="948" y="798"/>
                  </a:lnTo>
                  <a:lnTo>
                    <a:pt x="2094" y="798"/>
                  </a:lnTo>
                  <a:cubicBezTo>
                    <a:pt x="2161" y="784"/>
                    <a:pt x="2224" y="778"/>
                    <a:pt x="2283" y="778"/>
                  </a:cubicBezTo>
                  <a:close/>
                  <a:moveTo>
                    <a:pt x="2094" y="2692"/>
                  </a:moveTo>
                  <a:cubicBezTo>
                    <a:pt x="2393" y="2692"/>
                    <a:pt x="2643" y="2742"/>
                    <a:pt x="2792" y="2891"/>
                  </a:cubicBezTo>
                  <a:cubicBezTo>
                    <a:pt x="2942" y="2991"/>
                    <a:pt x="3041" y="3140"/>
                    <a:pt x="3041" y="3340"/>
                  </a:cubicBezTo>
                  <a:cubicBezTo>
                    <a:pt x="3041" y="3539"/>
                    <a:pt x="2942" y="3689"/>
                    <a:pt x="2792" y="3838"/>
                  </a:cubicBezTo>
                  <a:cubicBezTo>
                    <a:pt x="2643" y="3938"/>
                    <a:pt x="2393" y="3988"/>
                    <a:pt x="2094" y="3988"/>
                  </a:cubicBezTo>
                  <a:lnTo>
                    <a:pt x="948" y="3988"/>
                  </a:lnTo>
                  <a:lnTo>
                    <a:pt x="948" y="2692"/>
                  </a:lnTo>
                  <a:close/>
                  <a:moveTo>
                    <a:pt x="1" y="0"/>
                  </a:moveTo>
                  <a:lnTo>
                    <a:pt x="1" y="4785"/>
                  </a:lnTo>
                  <a:lnTo>
                    <a:pt x="2194" y="4785"/>
                  </a:lnTo>
                  <a:cubicBezTo>
                    <a:pt x="2742" y="4785"/>
                    <a:pt x="3191" y="4686"/>
                    <a:pt x="3490" y="4436"/>
                  </a:cubicBezTo>
                  <a:cubicBezTo>
                    <a:pt x="3839" y="4187"/>
                    <a:pt x="3988" y="3888"/>
                    <a:pt x="3988" y="3439"/>
                  </a:cubicBezTo>
                  <a:cubicBezTo>
                    <a:pt x="3988" y="3140"/>
                    <a:pt x="3889" y="2891"/>
                    <a:pt x="3739" y="2642"/>
                  </a:cubicBezTo>
                  <a:cubicBezTo>
                    <a:pt x="3540" y="2442"/>
                    <a:pt x="3291" y="2293"/>
                    <a:pt x="2991" y="2243"/>
                  </a:cubicBezTo>
                  <a:cubicBezTo>
                    <a:pt x="3241" y="2193"/>
                    <a:pt x="3440" y="2044"/>
                    <a:pt x="3590" y="1844"/>
                  </a:cubicBezTo>
                  <a:cubicBezTo>
                    <a:pt x="3739" y="1695"/>
                    <a:pt x="3789" y="1446"/>
                    <a:pt x="3789" y="1196"/>
                  </a:cubicBezTo>
                  <a:cubicBezTo>
                    <a:pt x="3789" y="798"/>
                    <a:pt x="3639" y="499"/>
                    <a:pt x="3340" y="299"/>
                  </a:cubicBezTo>
                  <a:cubicBezTo>
                    <a:pt x="3091" y="100"/>
                    <a:pt x="2692" y="0"/>
                    <a:pt x="2144" y="0"/>
                  </a:cubicBez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806;p39">
              <a:extLst>
                <a:ext uri="{FF2B5EF4-FFF2-40B4-BE49-F238E27FC236}">
                  <a16:creationId xmlns:a16="http://schemas.microsoft.com/office/drawing/2014/main" id="{BFCA0F33-4DAE-9042-8FA4-D1848BB35890}"/>
                </a:ext>
              </a:extLst>
            </p:cNvPr>
            <p:cNvSpPr/>
            <p:nvPr/>
          </p:nvSpPr>
          <p:spPr>
            <a:xfrm>
              <a:off x="5622450" y="4160318"/>
              <a:ext cx="97225" cy="123400"/>
            </a:xfrm>
            <a:custGeom>
              <a:avLst/>
              <a:gdLst/>
              <a:ahLst/>
              <a:cxnLst/>
              <a:rect l="l" t="t" r="r" b="b"/>
              <a:pathLst>
                <a:path w="3889" h="4936" extrusionOk="0">
                  <a:moveTo>
                    <a:pt x="2094" y="0"/>
                  </a:moveTo>
                  <a:cubicBezTo>
                    <a:pt x="1746" y="0"/>
                    <a:pt x="1446" y="50"/>
                    <a:pt x="1147" y="200"/>
                  </a:cubicBezTo>
                  <a:cubicBezTo>
                    <a:pt x="898" y="299"/>
                    <a:pt x="699" y="449"/>
                    <a:pt x="499" y="648"/>
                  </a:cubicBezTo>
                  <a:cubicBezTo>
                    <a:pt x="400" y="848"/>
                    <a:pt x="300" y="1097"/>
                    <a:pt x="300" y="1396"/>
                  </a:cubicBezTo>
                  <a:cubicBezTo>
                    <a:pt x="300" y="1695"/>
                    <a:pt x="400" y="1944"/>
                    <a:pt x="499" y="2144"/>
                  </a:cubicBezTo>
                  <a:cubicBezTo>
                    <a:pt x="649" y="2293"/>
                    <a:pt x="848" y="2443"/>
                    <a:pt x="1048" y="2542"/>
                  </a:cubicBezTo>
                  <a:cubicBezTo>
                    <a:pt x="1247" y="2642"/>
                    <a:pt x="1546" y="2742"/>
                    <a:pt x="1845" y="2792"/>
                  </a:cubicBezTo>
                  <a:cubicBezTo>
                    <a:pt x="2094" y="2891"/>
                    <a:pt x="2294" y="2941"/>
                    <a:pt x="2394" y="2991"/>
                  </a:cubicBezTo>
                  <a:cubicBezTo>
                    <a:pt x="2543" y="3041"/>
                    <a:pt x="2643" y="3141"/>
                    <a:pt x="2742" y="3240"/>
                  </a:cubicBezTo>
                  <a:cubicBezTo>
                    <a:pt x="2842" y="3290"/>
                    <a:pt x="2892" y="3440"/>
                    <a:pt x="2892" y="3539"/>
                  </a:cubicBezTo>
                  <a:cubicBezTo>
                    <a:pt x="2892" y="3739"/>
                    <a:pt x="2792" y="3838"/>
                    <a:pt x="2643" y="3938"/>
                  </a:cubicBezTo>
                  <a:cubicBezTo>
                    <a:pt x="2493" y="4038"/>
                    <a:pt x="2294" y="4088"/>
                    <a:pt x="2045" y="4088"/>
                  </a:cubicBezTo>
                  <a:cubicBezTo>
                    <a:pt x="1795" y="4088"/>
                    <a:pt x="1496" y="4038"/>
                    <a:pt x="1197" y="3888"/>
                  </a:cubicBezTo>
                  <a:cubicBezTo>
                    <a:pt x="898" y="3789"/>
                    <a:pt x="649" y="3589"/>
                    <a:pt x="400" y="3390"/>
                  </a:cubicBezTo>
                  <a:lnTo>
                    <a:pt x="1" y="4187"/>
                  </a:lnTo>
                  <a:cubicBezTo>
                    <a:pt x="300" y="4387"/>
                    <a:pt x="599" y="4586"/>
                    <a:pt x="948" y="4736"/>
                  </a:cubicBezTo>
                  <a:cubicBezTo>
                    <a:pt x="1297" y="4885"/>
                    <a:pt x="1646" y="4935"/>
                    <a:pt x="2045" y="4935"/>
                  </a:cubicBezTo>
                  <a:cubicBezTo>
                    <a:pt x="2394" y="4935"/>
                    <a:pt x="2693" y="4885"/>
                    <a:pt x="2992" y="4786"/>
                  </a:cubicBezTo>
                  <a:cubicBezTo>
                    <a:pt x="3291" y="4636"/>
                    <a:pt x="3490" y="4486"/>
                    <a:pt x="3640" y="4287"/>
                  </a:cubicBezTo>
                  <a:cubicBezTo>
                    <a:pt x="3789" y="4038"/>
                    <a:pt x="3889" y="3789"/>
                    <a:pt x="3889" y="3490"/>
                  </a:cubicBezTo>
                  <a:cubicBezTo>
                    <a:pt x="3889" y="3190"/>
                    <a:pt x="3789" y="2941"/>
                    <a:pt x="3640" y="2742"/>
                  </a:cubicBezTo>
                  <a:cubicBezTo>
                    <a:pt x="3540" y="2592"/>
                    <a:pt x="3341" y="2443"/>
                    <a:pt x="3141" y="2343"/>
                  </a:cubicBezTo>
                  <a:cubicBezTo>
                    <a:pt x="2942" y="2243"/>
                    <a:pt x="2643" y="2144"/>
                    <a:pt x="2344" y="2044"/>
                  </a:cubicBezTo>
                  <a:cubicBezTo>
                    <a:pt x="2094" y="1994"/>
                    <a:pt x="1895" y="1894"/>
                    <a:pt x="1795" y="1845"/>
                  </a:cubicBezTo>
                  <a:cubicBezTo>
                    <a:pt x="1646" y="1795"/>
                    <a:pt x="1546" y="1745"/>
                    <a:pt x="1446" y="1645"/>
                  </a:cubicBezTo>
                  <a:cubicBezTo>
                    <a:pt x="1347" y="1546"/>
                    <a:pt x="1297" y="1446"/>
                    <a:pt x="1297" y="1296"/>
                  </a:cubicBezTo>
                  <a:cubicBezTo>
                    <a:pt x="1297" y="1147"/>
                    <a:pt x="1397" y="1047"/>
                    <a:pt x="1496" y="947"/>
                  </a:cubicBezTo>
                  <a:cubicBezTo>
                    <a:pt x="1646" y="898"/>
                    <a:pt x="1795" y="848"/>
                    <a:pt x="2045" y="848"/>
                  </a:cubicBezTo>
                  <a:cubicBezTo>
                    <a:pt x="2244" y="848"/>
                    <a:pt x="2443" y="898"/>
                    <a:pt x="2693" y="947"/>
                  </a:cubicBezTo>
                  <a:cubicBezTo>
                    <a:pt x="2942" y="1047"/>
                    <a:pt x="3241" y="1147"/>
                    <a:pt x="3440" y="1296"/>
                  </a:cubicBezTo>
                  <a:lnTo>
                    <a:pt x="3839" y="499"/>
                  </a:lnTo>
                  <a:cubicBezTo>
                    <a:pt x="3590" y="349"/>
                    <a:pt x="3341" y="250"/>
                    <a:pt x="3042" y="150"/>
                  </a:cubicBezTo>
                  <a:cubicBezTo>
                    <a:pt x="2693" y="50"/>
                    <a:pt x="2394" y="0"/>
                    <a:pt x="2094" y="0"/>
                  </a:cubicBez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807;p39">
              <a:extLst>
                <a:ext uri="{FF2B5EF4-FFF2-40B4-BE49-F238E27FC236}">
                  <a16:creationId xmlns:a16="http://schemas.microsoft.com/office/drawing/2014/main" id="{11F9E41B-CDDC-F548-9891-9923D9BD04B2}"/>
                </a:ext>
              </a:extLst>
            </p:cNvPr>
            <p:cNvSpPr/>
            <p:nvPr/>
          </p:nvSpPr>
          <p:spPr>
            <a:xfrm>
              <a:off x="5732125" y="4160318"/>
              <a:ext cx="109675" cy="123400"/>
            </a:xfrm>
            <a:custGeom>
              <a:avLst/>
              <a:gdLst/>
              <a:ahLst/>
              <a:cxnLst/>
              <a:rect l="l" t="t" r="r" b="b"/>
              <a:pathLst>
                <a:path w="4387" h="4936" extrusionOk="0">
                  <a:moveTo>
                    <a:pt x="2542" y="0"/>
                  </a:moveTo>
                  <a:cubicBezTo>
                    <a:pt x="2044" y="0"/>
                    <a:pt x="1645" y="150"/>
                    <a:pt x="1246" y="349"/>
                  </a:cubicBezTo>
                  <a:cubicBezTo>
                    <a:pt x="848" y="549"/>
                    <a:pt x="549" y="848"/>
                    <a:pt x="349" y="1246"/>
                  </a:cubicBezTo>
                  <a:cubicBezTo>
                    <a:pt x="100" y="1595"/>
                    <a:pt x="0" y="1994"/>
                    <a:pt x="0" y="2493"/>
                  </a:cubicBezTo>
                  <a:cubicBezTo>
                    <a:pt x="0" y="2941"/>
                    <a:pt x="100" y="3340"/>
                    <a:pt x="299" y="3739"/>
                  </a:cubicBezTo>
                  <a:cubicBezTo>
                    <a:pt x="549" y="4088"/>
                    <a:pt x="848" y="4387"/>
                    <a:pt x="1246" y="4636"/>
                  </a:cubicBezTo>
                  <a:cubicBezTo>
                    <a:pt x="1595" y="4835"/>
                    <a:pt x="2044" y="4935"/>
                    <a:pt x="2493" y="4935"/>
                  </a:cubicBezTo>
                  <a:cubicBezTo>
                    <a:pt x="2842" y="4935"/>
                    <a:pt x="3190" y="4885"/>
                    <a:pt x="3489" y="4736"/>
                  </a:cubicBezTo>
                  <a:cubicBezTo>
                    <a:pt x="3838" y="4586"/>
                    <a:pt x="4137" y="4387"/>
                    <a:pt x="4387" y="4138"/>
                  </a:cubicBezTo>
                  <a:lnTo>
                    <a:pt x="3838" y="3539"/>
                  </a:lnTo>
                  <a:cubicBezTo>
                    <a:pt x="3689" y="3689"/>
                    <a:pt x="3440" y="3838"/>
                    <a:pt x="3240" y="3938"/>
                  </a:cubicBezTo>
                  <a:cubicBezTo>
                    <a:pt x="2991" y="4038"/>
                    <a:pt x="2792" y="4088"/>
                    <a:pt x="2542" y="4088"/>
                  </a:cubicBezTo>
                  <a:cubicBezTo>
                    <a:pt x="2243" y="4088"/>
                    <a:pt x="1994" y="4038"/>
                    <a:pt x="1745" y="3888"/>
                  </a:cubicBezTo>
                  <a:cubicBezTo>
                    <a:pt x="1496" y="3739"/>
                    <a:pt x="1296" y="3539"/>
                    <a:pt x="1147" y="3290"/>
                  </a:cubicBezTo>
                  <a:cubicBezTo>
                    <a:pt x="997" y="3041"/>
                    <a:pt x="947" y="2742"/>
                    <a:pt x="947" y="2443"/>
                  </a:cubicBezTo>
                  <a:cubicBezTo>
                    <a:pt x="947" y="2144"/>
                    <a:pt x="997" y="1894"/>
                    <a:pt x="1147" y="1645"/>
                  </a:cubicBezTo>
                  <a:cubicBezTo>
                    <a:pt x="1296" y="1396"/>
                    <a:pt x="1496" y="1197"/>
                    <a:pt x="1745" y="1047"/>
                  </a:cubicBezTo>
                  <a:cubicBezTo>
                    <a:pt x="1994" y="898"/>
                    <a:pt x="2243" y="848"/>
                    <a:pt x="2542" y="848"/>
                  </a:cubicBezTo>
                  <a:cubicBezTo>
                    <a:pt x="2792" y="848"/>
                    <a:pt x="2991" y="898"/>
                    <a:pt x="3240" y="997"/>
                  </a:cubicBezTo>
                  <a:cubicBezTo>
                    <a:pt x="3489" y="1097"/>
                    <a:pt x="3689" y="1246"/>
                    <a:pt x="3838" y="1446"/>
                  </a:cubicBezTo>
                  <a:lnTo>
                    <a:pt x="4387" y="798"/>
                  </a:lnTo>
                  <a:cubicBezTo>
                    <a:pt x="4137" y="549"/>
                    <a:pt x="3888" y="349"/>
                    <a:pt x="3539" y="250"/>
                  </a:cubicBezTo>
                  <a:cubicBezTo>
                    <a:pt x="3190" y="100"/>
                    <a:pt x="2891" y="0"/>
                    <a:pt x="2542" y="0"/>
                  </a:cubicBez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808;p39">
              <a:extLst>
                <a:ext uri="{FF2B5EF4-FFF2-40B4-BE49-F238E27FC236}">
                  <a16:creationId xmlns:a16="http://schemas.microsoft.com/office/drawing/2014/main" id="{8C6D6464-B234-064B-ACE4-750B065888D1}"/>
                </a:ext>
              </a:extLst>
            </p:cNvPr>
            <p:cNvSpPr/>
            <p:nvPr/>
          </p:nvSpPr>
          <p:spPr>
            <a:xfrm>
              <a:off x="5860475" y="4162818"/>
              <a:ext cx="100950" cy="119650"/>
            </a:xfrm>
            <a:custGeom>
              <a:avLst/>
              <a:gdLst/>
              <a:ahLst/>
              <a:cxnLst/>
              <a:rect l="l" t="t" r="r" b="b"/>
              <a:pathLst>
                <a:path w="4038" h="4786" extrusionOk="0">
                  <a:moveTo>
                    <a:pt x="1994" y="798"/>
                  </a:moveTo>
                  <a:cubicBezTo>
                    <a:pt x="2343" y="798"/>
                    <a:pt x="2592" y="847"/>
                    <a:pt x="2792" y="997"/>
                  </a:cubicBezTo>
                  <a:cubicBezTo>
                    <a:pt x="2991" y="1146"/>
                    <a:pt x="3091" y="1346"/>
                    <a:pt x="3091" y="1645"/>
                  </a:cubicBezTo>
                  <a:cubicBezTo>
                    <a:pt x="3091" y="1944"/>
                    <a:pt x="2991" y="2193"/>
                    <a:pt x="2792" y="2343"/>
                  </a:cubicBezTo>
                  <a:cubicBezTo>
                    <a:pt x="2592" y="2492"/>
                    <a:pt x="2343" y="2542"/>
                    <a:pt x="1994" y="2542"/>
                  </a:cubicBezTo>
                  <a:lnTo>
                    <a:pt x="898" y="2542"/>
                  </a:lnTo>
                  <a:lnTo>
                    <a:pt x="898" y="798"/>
                  </a:lnTo>
                  <a:close/>
                  <a:moveTo>
                    <a:pt x="0" y="0"/>
                  </a:moveTo>
                  <a:lnTo>
                    <a:pt x="0" y="4785"/>
                  </a:lnTo>
                  <a:lnTo>
                    <a:pt x="898" y="4785"/>
                  </a:lnTo>
                  <a:lnTo>
                    <a:pt x="898" y="3390"/>
                  </a:lnTo>
                  <a:lnTo>
                    <a:pt x="1994" y="3390"/>
                  </a:lnTo>
                  <a:cubicBezTo>
                    <a:pt x="2094" y="3390"/>
                    <a:pt x="2144" y="3390"/>
                    <a:pt x="2194" y="3340"/>
                  </a:cubicBezTo>
                  <a:lnTo>
                    <a:pt x="2991" y="4785"/>
                  </a:lnTo>
                  <a:lnTo>
                    <a:pt x="4038" y="4785"/>
                  </a:lnTo>
                  <a:lnTo>
                    <a:pt x="2991" y="3190"/>
                  </a:lnTo>
                  <a:cubicBezTo>
                    <a:pt x="3290" y="3041"/>
                    <a:pt x="3539" y="2841"/>
                    <a:pt x="3689" y="2592"/>
                  </a:cubicBezTo>
                  <a:cubicBezTo>
                    <a:pt x="3888" y="2343"/>
                    <a:pt x="3938" y="1994"/>
                    <a:pt x="3938" y="1645"/>
                  </a:cubicBezTo>
                  <a:cubicBezTo>
                    <a:pt x="3938" y="1097"/>
                    <a:pt x="3789" y="698"/>
                    <a:pt x="3440" y="399"/>
                  </a:cubicBezTo>
                  <a:cubicBezTo>
                    <a:pt x="3091" y="150"/>
                    <a:pt x="2642" y="0"/>
                    <a:pt x="1994" y="0"/>
                  </a:cubicBez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" name="Google Shape;809;p39">
              <a:extLst>
                <a:ext uri="{FF2B5EF4-FFF2-40B4-BE49-F238E27FC236}">
                  <a16:creationId xmlns:a16="http://schemas.microsoft.com/office/drawing/2014/main" id="{ECDCBA15-B2B2-074F-93C7-BF024ECC649E}"/>
                </a:ext>
              </a:extLst>
            </p:cNvPr>
            <p:cNvSpPr/>
            <p:nvPr/>
          </p:nvSpPr>
          <p:spPr>
            <a:xfrm>
              <a:off x="5983850" y="4162818"/>
              <a:ext cx="23700" cy="119650"/>
            </a:xfrm>
            <a:custGeom>
              <a:avLst/>
              <a:gdLst/>
              <a:ahLst/>
              <a:cxnLst/>
              <a:rect l="l" t="t" r="r" b="b"/>
              <a:pathLst>
                <a:path w="948" h="4786" extrusionOk="0">
                  <a:moveTo>
                    <a:pt x="0" y="0"/>
                  </a:moveTo>
                  <a:lnTo>
                    <a:pt x="0" y="4785"/>
                  </a:lnTo>
                  <a:lnTo>
                    <a:pt x="947" y="4785"/>
                  </a:lnTo>
                  <a:lnTo>
                    <a:pt x="947" y="0"/>
                  </a:ln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810;p39">
              <a:extLst>
                <a:ext uri="{FF2B5EF4-FFF2-40B4-BE49-F238E27FC236}">
                  <a16:creationId xmlns:a16="http://schemas.microsoft.com/office/drawing/2014/main" id="{75E80860-DBAB-504E-9734-50BA88D45D98}"/>
                </a:ext>
              </a:extLst>
            </p:cNvPr>
            <p:cNvSpPr/>
            <p:nvPr/>
          </p:nvSpPr>
          <p:spPr>
            <a:xfrm>
              <a:off x="6037425" y="4162818"/>
              <a:ext cx="98475" cy="119650"/>
            </a:xfrm>
            <a:custGeom>
              <a:avLst/>
              <a:gdLst/>
              <a:ahLst/>
              <a:cxnLst/>
              <a:rect l="l" t="t" r="r" b="b"/>
              <a:pathLst>
                <a:path w="3939" h="4786" extrusionOk="0">
                  <a:moveTo>
                    <a:pt x="2234" y="778"/>
                  </a:moveTo>
                  <a:cubicBezTo>
                    <a:pt x="2397" y="778"/>
                    <a:pt x="2533" y="824"/>
                    <a:pt x="2642" y="897"/>
                  </a:cubicBezTo>
                  <a:cubicBezTo>
                    <a:pt x="2742" y="997"/>
                    <a:pt x="2842" y="1146"/>
                    <a:pt x="2842" y="1346"/>
                  </a:cubicBezTo>
                  <a:cubicBezTo>
                    <a:pt x="2842" y="1545"/>
                    <a:pt x="2742" y="1695"/>
                    <a:pt x="2642" y="1794"/>
                  </a:cubicBezTo>
                  <a:cubicBezTo>
                    <a:pt x="2493" y="1894"/>
                    <a:pt x="2293" y="1944"/>
                    <a:pt x="2044" y="1944"/>
                  </a:cubicBezTo>
                  <a:lnTo>
                    <a:pt x="898" y="1944"/>
                  </a:lnTo>
                  <a:lnTo>
                    <a:pt x="898" y="798"/>
                  </a:lnTo>
                  <a:lnTo>
                    <a:pt x="2044" y="798"/>
                  </a:lnTo>
                  <a:cubicBezTo>
                    <a:pt x="2111" y="784"/>
                    <a:pt x="2174" y="778"/>
                    <a:pt x="2234" y="778"/>
                  </a:cubicBezTo>
                  <a:close/>
                  <a:moveTo>
                    <a:pt x="2044" y="2692"/>
                  </a:moveTo>
                  <a:cubicBezTo>
                    <a:pt x="2343" y="2692"/>
                    <a:pt x="2592" y="2742"/>
                    <a:pt x="2742" y="2891"/>
                  </a:cubicBezTo>
                  <a:cubicBezTo>
                    <a:pt x="2891" y="2991"/>
                    <a:pt x="2991" y="3140"/>
                    <a:pt x="2991" y="3340"/>
                  </a:cubicBezTo>
                  <a:cubicBezTo>
                    <a:pt x="2991" y="3539"/>
                    <a:pt x="2891" y="3689"/>
                    <a:pt x="2742" y="3838"/>
                  </a:cubicBezTo>
                  <a:cubicBezTo>
                    <a:pt x="2592" y="3938"/>
                    <a:pt x="2343" y="3988"/>
                    <a:pt x="2044" y="3988"/>
                  </a:cubicBezTo>
                  <a:lnTo>
                    <a:pt x="898" y="3988"/>
                  </a:lnTo>
                  <a:lnTo>
                    <a:pt x="898" y="2692"/>
                  </a:lnTo>
                  <a:close/>
                  <a:moveTo>
                    <a:pt x="0" y="0"/>
                  </a:moveTo>
                  <a:lnTo>
                    <a:pt x="0" y="4785"/>
                  </a:lnTo>
                  <a:lnTo>
                    <a:pt x="2194" y="4785"/>
                  </a:lnTo>
                  <a:cubicBezTo>
                    <a:pt x="2742" y="4785"/>
                    <a:pt x="3141" y="4686"/>
                    <a:pt x="3490" y="4436"/>
                  </a:cubicBezTo>
                  <a:cubicBezTo>
                    <a:pt x="3789" y="4187"/>
                    <a:pt x="3938" y="3888"/>
                    <a:pt x="3938" y="3439"/>
                  </a:cubicBezTo>
                  <a:cubicBezTo>
                    <a:pt x="3938" y="3140"/>
                    <a:pt x="3838" y="2891"/>
                    <a:pt x="3689" y="2642"/>
                  </a:cubicBezTo>
                  <a:cubicBezTo>
                    <a:pt x="3490" y="2442"/>
                    <a:pt x="3240" y="2293"/>
                    <a:pt x="2941" y="2243"/>
                  </a:cubicBezTo>
                  <a:cubicBezTo>
                    <a:pt x="3191" y="2193"/>
                    <a:pt x="3390" y="2044"/>
                    <a:pt x="3539" y="1844"/>
                  </a:cubicBezTo>
                  <a:cubicBezTo>
                    <a:pt x="3689" y="1695"/>
                    <a:pt x="3739" y="1446"/>
                    <a:pt x="3739" y="1196"/>
                  </a:cubicBezTo>
                  <a:cubicBezTo>
                    <a:pt x="3739" y="798"/>
                    <a:pt x="3589" y="499"/>
                    <a:pt x="3340" y="299"/>
                  </a:cubicBezTo>
                  <a:cubicBezTo>
                    <a:pt x="3041" y="100"/>
                    <a:pt x="2642" y="0"/>
                    <a:pt x="2094" y="0"/>
                  </a:cubicBez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811;p39">
              <a:extLst>
                <a:ext uri="{FF2B5EF4-FFF2-40B4-BE49-F238E27FC236}">
                  <a16:creationId xmlns:a16="http://schemas.microsoft.com/office/drawing/2014/main" id="{9D54C58C-59AB-2E4C-BEB2-949333886A67}"/>
                </a:ext>
              </a:extLst>
            </p:cNvPr>
            <p:cNvSpPr/>
            <p:nvPr/>
          </p:nvSpPr>
          <p:spPr>
            <a:xfrm>
              <a:off x="6158300" y="4162818"/>
              <a:ext cx="89750" cy="119650"/>
            </a:xfrm>
            <a:custGeom>
              <a:avLst/>
              <a:gdLst/>
              <a:ahLst/>
              <a:cxnLst/>
              <a:rect l="l" t="t" r="r" b="b"/>
              <a:pathLst>
                <a:path w="3590" h="4786" extrusionOk="0">
                  <a:moveTo>
                    <a:pt x="0" y="0"/>
                  </a:moveTo>
                  <a:lnTo>
                    <a:pt x="0" y="4785"/>
                  </a:lnTo>
                  <a:lnTo>
                    <a:pt x="3589" y="4785"/>
                  </a:lnTo>
                  <a:lnTo>
                    <a:pt x="3589" y="3988"/>
                  </a:lnTo>
                  <a:lnTo>
                    <a:pt x="898" y="3988"/>
                  </a:lnTo>
                  <a:lnTo>
                    <a:pt x="898" y="2791"/>
                  </a:lnTo>
                  <a:lnTo>
                    <a:pt x="3240" y="2791"/>
                  </a:lnTo>
                  <a:lnTo>
                    <a:pt x="3240" y="1994"/>
                  </a:lnTo>
                  <a:lnTo>
                    <a:pt x="898" y="1994"/>
                  </a:lnTo>
                  <a:lnTo>
                    <a:pt x="898" y="798"/>
                  </a:lnTo>
                  <a:lnTo>
                    <a:pt x="3539" y="798"/>
                  </a:lnTo>
                  <a:lnTo>
                    <a:pt x="3539" y="0"/>
                  </a:ln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812;p39">
              <a:extLst>
                <a:ext uri="{FF2B5EF4-FFF2-40B4-BE49-F238E27FC236}">
                  <a16:creationId xmlns:a16="http://schemas.microsoft.com/office/drawing/2014/main" id="{CC213AEE-8426-D249-B05C-5995D90576FF}"/>
                </a:ext>
              </a:extLst>
            </p:cNvPr>
            <p:cNvSpPr/>
            <p:nvPr/>
          </p:nvSpPr>
          <p:spPr>
            <a:xfrm>
              <a:off x="6093500" y="3742250"/>
              <a:ext cx="427450" cy="51100"/>
            </a:xfrm>
            <a:custGeom>
              <a:avLst/>
              <a:gdLst/>
              <a:ahLst/>
              <a:cxnLst/>
              <a:rect l="l" t="t" r="r" b="b"/>
              <a:pathLst>
                <a:path w="17098" h="2044" extrusionOk="0">
                  <a:moveTo>
                    <a:pt x="1" y="0"/>
                  </a:moveTo>
                  <a:lnTo>
                    <a:pt x="1" y="2044"/>
                  </a:lnTo>
                  <a:lnTo>
                    <a:pt x="17098" y="2044"/>
                  </a:lnTo>
                  <a:lnTo>
                    <a:pt x="17098" y="0"/>
                  </a:ln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813;p39">
              <a:extLst>
                <a:ext uri="{FF2B5EF4-FFF2-40B4-BE49-F238E27FC236}">
                  <a16:creationId xmlns:a16="http://schemas.microsoft.com/office/drawing/2014/main" id="{CC024975-5337-5C49-A8EF-F6F4015B222D}"/>
                </a:ext>
              </a:extLst>
            </p:cNvPr>
            <p:cNvSpPr/>
            <p:nvPr/>
          </p:nvSpPr>
          <p:spPr>
            <a:xfrm>
              <a:off x="6093500" y="3835700"/>
              <a:ext cx="427450" cy="51125"/>
            </a:xfrm>
            <a:custGeom>
              <a:avLst/>
              <a:gdLst/>
              <a:ahLst/>
              <a:cxnLst/>
              <a:rect l="l" t="t" r="r" b="b"/>
              <a:pathLst>
                <a:path w="17098" h="2045" extrusionOk="0">
                  <a:moveTo>
                    <a:pt x="1" y="1"/>
                  </a:moveTo>
                  <a:lnTo>
                    <a:pt x="1" y="2044"/>
                  </a:lnTo>
                  <a:lnTo>
                    <a:pt x="17098" y="2044"/>
                  </a:lnTo>
                  <a:lnTo>
                    <a:pt x="17098" y="1"/>
                  </a:ln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814;p39">
              <a:extLst>
                <a:ext uri="{FF2B5EF4-FFF2-40B4-BE49-F238E27FC236}">
                  <a16:creationId xmlns:a16="http://schemas.microsoft.com/office/drawing/2014/main" id="{2983CECA-E87C-DE49-B4C5-EAE96C86C9EB}"/>
                </a:ext>
              </a:extLst>
            </p:cNvPr>
            <p:cNvSpPr/>
            <p:nvPr/>
          </p:nvSpPr>
          <p:spPr>
            <a:xfrm>
              <a:off x="6093500" y="3927925"/>
              <a:ext cx="427450" cy="51100"/>
            </a:xfrm>
            <a:custGeom>
              <a:avLst/>
              <a:gdLst/>
              <a:ahLst/>
              <a:cxnLst/>
              <a:rect l="l" t="t" r="r" b="b"/>
              <a:pathLst>
                <a:path w="17098" h="2044" extrusionOk="0">
                  <a:moveTo>
                    <a:pt x="1" y="0"/>
                  </a:moveTo>
                  <a:lnTo>
                    <a:pt x="1" y="2044"/>
                  </a:lnTo>
                  <a:lnTo>
                    <a:pt x="17098" y="2044"/>
                  </a:lnTo>
                  <a:lnTo>
                    <a:pt x="17098" y="0"/>
                  </a:ln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815;p39">
              <a:extLst>
                <a:ext uri="{FF2B5EF4-FFF2-40B4-BE49-F238E27FC236}">
                  <a16:creationId xmlns:a16="http://schemas.microsoft.com/office/drawing/2014/main" id="{904E129E-0A7D-1145-8050-948B8EC517F1}"/>
                </a:ext>
              </a:extLst>
            </p:cNvPr>
            <p:cNvSpPr/>
            <p:nvPr/>
          </p:nvSpPr>
          <p:spPr>
            <a:xfrm>
              <a:off x="5841800" y="3742250"/>
              <a:ext cx="83500" cy="83500"/>
            </a:xfrm>
            <a:custGeom>
              <a:avLst/>
              <a:gdLst/>
              <a:ahLst/>
              <a:cxnLst/>
              <a:rect l="l" t="t" r="r" b="b"/>
              <a:pathLst>
                <a:path w="3340" h="3340" extrusionOk="0">
                  <a:moveTo>
                    <a:pt x="1695" y="0"/>
                  </a:moveTo>
                  <a:cubicBezTo>
                    <a:pt x="748" y="0"/>
                    <a:pt x="0" y="748"/>
                    <a:pt x="0" y="1695"/>
                  </a:cubicBezTo>
                  <a:cubicBezTo>
                    <a:pt x="0" y="2592"/>
                    <a:pt x="748" y="3340"/>
                    <a:pt x="1695" y="3340"/>
                  </a:cubicBezTo>
                  <a:cubicBezTo>
                    <a:pt x="2592" y="3340"/>
                    <a:pt x="3340" y="2592"/>
                    <a:pt x="3340" y="1695"/>
                  </a:cubicBezTo>
                  <a:cubicBezTo>
                    <a:pt x="3340" y="748"/>
                    <a:pt x="2592" y="0"/>
                    <a:pt x="1695" y="0"/>
                  </a:cubicBez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816;p39">
              <a:extLst>
                <a:ext uri="{FF2B5EF4-FFF2-40B4-BE49-F238E27FC236}">
                  <a16:creationId xmlns:a16="http://schemas.microsoft.com/office/drawing/2014/main" id="{F38053B6-769E-E24F-80C2-841DBB31A130}"/>
                </a:ext>
              </a:extLst>
            </p:cNvPr>
            <p:cNvSpPr/>
            <p:nvPr/>
          </p:nvSpPr>
          <p:spPr>
            <a:xfrm>
              <a:off x="5705975" y="3742250"/>
              <a:ext cx="83500" cy="83500"/>
            </a:xfrm>
            <a:custGeom>
              <a:avLst/>
              <a:gdLst/>
              <a:ahLst/>
              <a:cxnLst/>
              <a:rect l="l" t="t" r="r" b="b"/>
              <a:pathLst>
                <a:path w="3340" h="3340" extrusionOk="0">
                  <a:moveTo>
                    <a:pt x="1695" y="0"/>
                  </a:moveTo>
                  <a:cubicBezTo>
                    <a:pt x="748" y="0"/>
                    <a:pt x="0" y="748"/>
                    <a:pt x="0" y="1695"/>
                  </a:cubicBezTo>
                  <a:cubicBezTo>
                    <a:pt x="0" y="2592"/>
                    <a:pt x="748" y="3340"/>
                    <a:pt x="1695" y="3340"/>
                  </a:cubicBezTo>
                  <a:cubicBezTo>
                    <a:pt x="2592" y="3340"/>
                    <a:pt x="3340" y="2592"/>
                    <a:pt x="3340" y="1695"/>
                  </a:cubicBezTo>
                  <a:cubicBezTo>
                    <a:pt x="3340" y="748"/>
                    <a:pt x="2592" y="0"/>
                    <a:pt x="1695" y="0"/>
                  </a:cubicBez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17;p39">
              <a:extLst>
                <a:ext uri="{FF2B5EF4-FFF2-40B4-BE49-F238E27FC236}">
                  <a16:creationId xmlns:a16="http://schemas.microsoft.com/office/drawing/2014/main" id="{46BB519B-1981-D14A-8121-66AAD22AC4A5}"/>
                </a:ext>
              </a:extLst>
            </p:cNvPr>
            <p:cNvSpPr/>
            <p:nvPr/>
          </p:nvSpPr>
          <p:spPr>
            <a:xfrm>
              <a:off x="5570125" y="3742250"/>
              <a:ext cx="83525" cy="83500"/>
            </a:xfrm>
            <a:custGeom>
              <a:avLst/>
              <a:gdLst/>
              <a:ahLst/>
              <a:cxnLst/>
              <a:rect l="l" t="t" r="r" b="b"/>
              <a:pathLst>
                <a:path w="3341" h="3340" extrusionOk="0">
                  <a:moveTo>
                    <a:pt x="1646" y="0"/>
                  </a:moveTo>
                  <a:cubicBezTo>
                    <a:pt x="749" y="0"/>
                    <a:pt x="1" y="748"/>
                    <a:pt x="1" y="1695"/>
                  </a:cubicBezTo>
                  <a:cubicBezTo>
                    <a:pt x="1" y="2592"/>
                    <a:pt x="749" y="3340"/>
                    <a:pt x="1646" y="3340"/>
                  </a:cubicBezTo>
                  <a:cubicBezTo>
                    <a:pt x="2593" y="3340"/>
                    <a:pt x="3341" y="2592"/>
                    <a:pt x="3341" y="1695"/>
                  </a:cubicBezTo>
                  <a:cubicBezTo>
                    <a:pt x="3341" y="748"/>
                    <a:pt x="2593" y="0"/>
                    <a:pt x="1646" y="0"/>
                  </a:cubicBez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8;p39">
              <a:extLst>
                <a:ext uri="{FF2B5EF4-FFF2-40B4-BE49-F238E27FC236}">
                  <a16:creationId xmlns:a16="http://schemas.microsoft.com/office/drawing/2014/main" id="{931FC8D8-86E2-0243-BCEF-7D0126336094}"/>
                </a:ext>
              </a:extLst>
            </p:cNvPr>
            <p:cNvSpPr/>
            <p:nvPr/>
          </p:nvSpPr>
          <p:spPr>
            <a:xfrm>
              <a:off x="1046414" y="4026878"/>
              <a:ext cx="559550" cy="558275"/>
            </a:xfrm>
            <a:custGeom>
              <a:avLst/>
              <a:gdLst/>
              <a:ahLst/>
              <a:cxnLst/>
              <a:rect l="l" t="t" r="r" b="b"/>
              <a:pathLst>
                <a:path w="22382" h="22331" extrusionOk="0">
                  <a:moveTo>
                    <a:pt x="11216" y="0"/>
                  </a:moveTo>
                  <a:cubicBezTo>
                    <a:pt x="5035" y="0"/>
                    <a:pt x="1" y="4985"/>
                    <a:pt x="1" y="11165"/>
                  </a:cubicBezTo>
                  <a:cubicBezTo>
                    <a:pt x="1" y="17346"/>
                    <a:pt x="5035" y="22331"/>
                    <a:pt x="11216" y="22331"/>
                  </a:cubicBezTo>
                  <a:cubicBezTo>
                    <a:pt x="17347" y="22331"/>
                    <a:pt x="22381" y="17346"/>
                    <a:pt x="22381" y="11165"/>
                  </a:cubicBezTo>
                  <a:cubicBezTo>
                    <a:pt x="22381" y="4985"/>
                    <a:pt x="17347" y="0"/>
                    <a:pt x="112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19;p39">
              <a:extLst>
                <a:ext uri="{FF2B5EF4-FFF2-40B4-BE49-F238E27FC236}">
                  <a16:creationId xmlns:a16="http://schemas.microsoft.com/office/drawing/2014/main" id="{E4653C1C-2310-5E4F-B802-4E71156692F7}"/>
                </a:ext>
              </a:extLst>
            </p:cNvPr>
            <p:cNvSpPr/>
            <p:nvPr/>
          </p:nvSpPr>
          <p:spPr>
            <a:xfrm>
              <a:off x="1244563" y="4057435"/>
              <a:ext cx="164500" cy="193249"/>
            </a:xfrm>
            <a:custGeom>
              <a:avLst/>
              <a:gdLst/>
              <a:ahLst/>
              <a:cxnLst/>
              <a:rect l="l" t="t" r="r" b="b"/>
              <a:pathLst>
                <a:path w="6580" h="7730" extrusionOk="0">
                  <a:moveTo>
                    <a:pt x="3377" y="1"/>
                  </a:moveTo>
                  <a:cubicBezTo>
                    <a:pt x="3348" y="1"/>
                    <a:pt x="3319" y="1"/>
                    <a:pt x="3290" y="2"/>
                  </a:cubicBezTo>
                  <a:cubicBezTo>
                    <a:pt x="1446" y="2"/>
                    <a:pt x="0" y="1447"/>
                    <a:pt x="0" y="3242"/>
                  </a:cubicBezTo>
                  <a:lnTo>
                    <a:pt x="0" y="4488"/>
                  </a:lnTo>
                  <a:cubicBezTo>
                    <a:pt x="0" y="6282"/>
                    <a:pt x="1446" y="7728"/>
                    <a:pt x="3290" y="7728"/>
                  </a:cubicBezTo>
                  <a:cubicBezTo>
                    <a:pt x="3319" y="7729"/>
                    <a:pt x="3348" y="7729"/>
                    <a:pt x="3377" y="7729"/>
                  </a:cubicBezTo>
                  <a:cubicBezTo>
                    <a:pt x="5132" y="7729"/>
                    <a:pt x="6580" y="6253"/>
                    <a:pt x="6580" y="4488"/>
                  </a:cubicBezTo>
                  <a:lnTo>
                    <a:pt x="6580" y="3242"/>
                  </a:lnTo>
                  <a:cubicBezTo>
                    <a:pt x="6531" y="1477"/>
                    <a:pt x="5131" y="1"/>
                    <a:pt x="3377" y="1"/>
                  </a:cubicBez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20;p39">
              <a:extLst>
                <a:ext uri="{FF2B5EF4-FFF2-40B4-BE49-F238E27FC236}">
                  <a16:creationId xmlns:a16="http://schemas.microsoft.com/office/drawing/2014/main" id="{593BC918-D79D-304A-9A04-7785B83A5401}"/>
                </a:ext>
              </a:extLst>
            </p:cNvPr>
            <p:cNvSpPr/>
            <p:nvPr/>
          </p:nvSpPr>
          <p:spPr>
            <a:xfrm>
              <a:off x="1188464" y="4279285"/>
              <a:ext cx="275425" cy="159525"/>
            </a:xfrm>
            <a:custGeom>
              <a:avLst/>
              <a:gdLst/>
              <a:ahLst/>
              <a:cxnLst/>
              <a:rect l="l" t="t" r="r" b="b"/>
              <a:pathLst>
                <a:path w="11017" h="6381" extrusionOk="0">
                  <a:moveTo>
                    <a:pt x="2942" y="0"/>
                  </a:moveTo>
                  <a:cubicBezTo>
                    <a:pt x="1297" y="0"/>
                    <a:pt x="1" y="1296"/>
                    <a:pt x="1" y="2941"/>
                  </a:cubicBezTo>
                  <a:lnTo>
                    <a:pt x="1" y="6381"/>
                  </a:lnTo>
                  <a:lnTo>
                    <a:pt x="11017" y="6381"/>
                  </a:lnTo>
                  <a:lnTo>
                    <a:pt x="11017" y="2941"/>
                  </a:lnTo>
                  <a:cubicBezTo>
                    <a:pt x="11017" y="1296"/>
                    <a:pt x="9721" y="0"/>
                    <a:pt x="8076" y="0"/>
                  </a:cubicBez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1" name="Google Shape;421;p29"/>
          <p:cNvSpPr txBox="1">
            <a:spLocks noGrp="1"/>
          </p:cNvSpPr>
          <p:nvPr>
            <p:ph type="ctrTitle" idx="4"/>
          </p:nvPr>
        </p:nvSpPr>
        <p:spPr>
          <a:xfrm>
            <a:off x="1628912" y="3582394"/>
            <a:ext cx="1210095" cy="33839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 dirty="0">
                <a:solidFill>
                  <a:srgbClr val="002060"/>
                </a:solidFill>
                <a:latin typeface="Source Han Sans TC" panose="020B0500000000000000" pitchFamily="34" charset="-128"/>
                <a:ea typeface="Source Han Sans TC" panose="020B0500000000000000" pitchFamily="34" charset="-128"/>
              </a:rPr>
              <a:t>實驗結果</a:t>
            </a:r>
            <a:endParaRPr sz="1400" dirty="0">
              <a:solidFill>
                <a:srgbClr val="002060"/>
              </a:solidFill>
              <a:latin typeface="Source Han Sans TC" panose="020B0500000000000000" pitchFamily="34" charset="-128"/>
              <a:ea typeface="Source Han Sans TC" panose="020B0500000000000000" pitchFamily="34" charset="-128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DF062C8F-F790-B640-8A5F-8C832A9AE3BC}"/>
              </a:ext>
            </a:extLst>
          </p:cNvPr>
          <p:cNvSpPr txBox="1"/>
          <p:nvPr/>
        </p:nvSpPr>
        <p:spPr>
          <a:xfrm>
            <a:off x="3185576" y="3098907"/>
            <a:ext cx="26532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solidFill>
                  <a:schemeClr val="tx1"/>
                </a:solidFill>
                <a:highlight>
                  <a:srgbClr val="C0C0C0"/>
                </a:highlight>
              </a:rPr>
              <a:t>https://</a:t>
            </a:r>
            <a:r>
              <a:rPr kumimoji="1" lang="en-US" altLang="zh-TW" dirty="0" err="1">
                <a:solidFill>
                  <a:schemeClr val="tx1"/>
                </a:solidFill>
                <a:highlight>
                  <a:srgbClr val="C0C0C0"/>
                </a:highlight>
              </a:rPr>
              <a:t>youtu.be</a:t>
            </a:r>
            <a:r>
              <a:rPr kumimoji="1" lang="en-US" altLang="zh-TW" dirty="0">
                <a:solidFill>
                  <a:schemeClr val="tx1"/>
                </a:solidFill>
                <a:highlight>
                  <a:srgbClr val="C0C0C0"/>
                </a:highlight>
              </a:rPr>
              <a:t>/GQOxlOJ9hWI</a:t>
            </a:r>
            <a:endParaRPr kumimoji="1" lang="zh-TW" altLang="en-US" dirty="0">
              <a:solidFill>
                <a:schemeClr val="tx1"/>
              </a:solidFill>
              <a:highlight>
                <a:srgbClr val="C0C0C0"/>
              </a:highlight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31"/>
          <p:cNvSpPr/>
          <p:nvPr/>
        </p:nvSpPr>
        <p:spPr>
          <a:xfrm>
            <a:off x="1614200" y="3251700"/>
            <a:ext cx="1581300" cy="1920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" name="Google Shape;473;p31"/>
          <p:cNvSpPr/>
          <p:nvPr/>
        </p:nvSpPr>
        <p:spPr>
          <a:xfrm>
            <a:off x="3781350" y="2876850"/>
            <a:ext cx="1581300" cy="229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4" name="Google Shape;474;p31"/>
          <p:cNvSpPr txBox="1">
            <a:spLocks noGrp="1"/>
          </p:cNvSpPr>
          <p:nvPr>
            <p:ph type="ctrTitle" idx="6"/>
          </p:nvPr>
        </p:nvSpPr>
        <p:spPr>
          <a:xfrm>
            <a:off x="279450" y="41330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Source Han Sans TC" panose="020B0500000000000000" pitchFamily="34" charset="-128"/>
                <a:ea typeface="Source Han Sans TC" panose="020B0500000000000000" pitchFamily="34" charset="-128"/>
              </a:rPr>
              <a:t>未來發展</a:t>
            </a:r>
            <a:endParaRPr>
              <a:solidFill>
                <a:srgbClr val="FFFFFF"/>
              </a:solidFill>
              <a:latin typeface="Source Han Sans TC" panose="020B0500000000000000" pitchFamily="34" charset="-128"/>
              <a:ea typeface="Source Han Sans TC" panose="020B0500000000000000" pitchFamily="34" charset="-128"/>
            </a:endParaRPr>
          </a:p>
        </p:txBody>
      </p:sp>
      <p:sp>
        <p:nvSpPr>
          <p:cNvPr id="475" name="Google Shape;475;p31"/>
          <p:cNvSpPr/>
          <p:nvPr/>
        </p:nvSpPr>
        <p:spPr>
          <a:xfrm>
            <a:off x="5948500" y="2555400"/>
            <a:ext cx="1581300" cy="261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6" name="Google Shape;476;p31"/>
          <p:cNvSpPr txBox="1">
            <a:spLocks noGrp="1"/>
          </p:cNvSpPr>
          <p:nvPr>
            <p:ph type="ctrTitle" idx="4"/>
          </p:nvPr>
        </p:nvSpPr>
        <p:spPr>
          <a:xfrm>
            <a:off x="5701150" y="2910400"/>
            <a:ext cx="2076000" cy="61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 dirty="0">
                <a:solidFill>
                  <a:srgbClr val="0E2A47"/>
                </a:solidFill>
                <a:latin typeface="Source Han Sans TC" panose="020B0500000000000000" pitchFamily="34" charset="-128"/>
                <a:ea typeface="Source Han Sans TC" panose="020B0500000000000000" pitchFamily="34" charset="-128"/>
              </a:rPr>
              <a:t>結合更多應用層面</a:t>
            </a:r>
            <a:endParaRPr sz="1300" dirty="0">
              <a:solidFill>
                <a:srgbClr val="0E2A47"/>
              </a:solidFill>
              <a:latin typeface="Source Han Sans TC" panose="020B0500000000000000" pitchFamily="34" charset="-128"/>
              <a:ea typeface="Source Han Sans TC" panose="020B0500000000000000" pitchFamily="34" charset="-128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 dirty="0">
                <a:solidFill>
                  <a:srgbClr val="0E2A47"/>
                </a:solidFill>
                <a:latin typeface="Source Han Sans TC" panose="020B0500000000000000" pitchFamily="34" charset="-128"/>
                <a:ea typeface="Source Han Sans TC" panose="020B0500000000000000" pitchFamily="34" charset="-128"/>
              </a:rPr>
              <a:t>推廣給更多使用者</a:t>
            </a:r>
            <a:endParaRPr sz="1300" dirty="0">
              <a:solidFill>
                <a:srgbClr val="0E2A47"/>
              </a:solidFill>
              <a:latin typeface="Source Han Sans TC" panose="020B0500000000000000" pitchFamily="34" charset="-128"/>
              <a:ea typeface="Source Han Sans TC" panose="020B0500000000000000" pitchFamily="34" charset="-128"/>
            </a:endParaRPr>
          </a:p>
        </p:txBody>
      </p:sp>
      <p:sp>
        <p:nvSpPr>
          <p:cNvPr id="477" name="Google Shape;477;p31"/>
          <p:cNvSpPr/>
          <p:nvPr/>
        </p:nvSpPr>
        <p:spPr>
          <a:xfrm>
            <a:off x="1938175" y="2110450"/>
            <a:ext cx="933300" cy="933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8" name="Google Shape;478;p31"/>
          <p:cNvSpPr/>
          <p:nvPr/>
        </p:nvSpPr>
        <p:spPr>
          <a:xfrm>
            <a:off x="4105350" y="1748500"/>
            <a:ext cx="933300" cy="933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" name="Google Shape;479;p31"/>
          <p:cNvSpPr/>
          <p:nvPr/>
        </p:nvSpPr>
        <p:spPr>
          <a:xfrm>
            <a:off x="6272525" y="1428000"/>
            <a:ext cx="933300" cy="933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0" name="Google Shape;480;p31"/>
          <p:cNvGrpSpPr/>
          <p:nvPr/>
        </p:nvGrpSpPr>
        <p:grpSpPr>
          <a:xfrm>
            <a:off x="4342178" y="1966607"/>
            <a:ext cx="459642" cy="459463"/>
            <a:chOff x="3671350" y="1353725"/>
            <a:chExt cx="1924800" cy="1924050"/>
          </a:xfrm>
        </p:grpSpPr>
        <p:sp>
          <p:nvSpPr>
            <p:cNvPr id="481" name="Google Shape;481;p31"/>
            <p:cNvSpPr/>
            <p:nvPr/>
          </p:nvSpPr>
          <p:spPr>
            <a:xfrm>
              <a:off x="4220050" y="1353725"/>
              <a:ext cx="827425" cy="783525"/>
            </a:xfrm>
            <a:custGeom>
              <a:avLst/>
              <a:gdLst/>
              <a:ahLst/>
              <a:cxnLst/>
              <a:rect l="l" t="t" r="r" b="b"/>
              <a:pathLst>
                <a:path w="33097" h="31341" extrusionOk="0">
                  <a:moveTo>
                    <a:pt x="16628" y="0"/>
                  </a:moveTo>
                  <a:cubicBezTo>
                    <a:pt x="15804" y="0"/>
                    <a:pt x="14972" y="380"/>
                    <a:pt x="14593" y="1138"/>
                  </a:cubicBezTo>
                  <a:lnTo>
                    <a:pt x="10740" y="9018"/>
                  </a:lnTo>
                  <a:lnTo>
                    <a:pt x="2160" y="10244"/>
                  </a:lnTo>
                  <a:cubicBezTo>
                    <a:pt x="1284" y="10419"/>
                    <a:pt x="584" y="11003"/>
                    <a:pt x="292" y="11762"/>
                  </a:cubicBezTo>
                  <a:cubicBezTo>
                    <a:pt x="0" y="12579"/>
                    <a:pt x="234" y="13455"/>
                    <a:pt x="876" y="14097"/>
                  </a:cubicBezTo>
                  <a:lnTo>
                    <a:pt x="7121" y="20167"/>
                  </a:lnTo>
                  <a:lnTo>
                    <a:pt x="5662" y="28689"/>
                  </a:lnTo>
                  <a:cubicBezTo>
                    <a:pt x="5487" y="29565"/>
                    <a:pt x="5837" y="30382"/>
                    <a:pt x="6538" y="30907"/>
                  </a:cubicBezTo>
                  <a:cubicBezTo>
                    <a:pt x="6919" y="31193"/>
                    <a:pt x="7352" y="31341"/>
                    <a:pt x="7799" y="31341"/>
                  </a:cubicBezTo>
                  <a:cubicBezTo>
                    <a:pt x="8173" y="31341"/>
                    <a:pt x="8558" y="31237"/>
                    <a:pt x="8931" y="31024"/>
                  </a:cubicBezTo>
                  <a:lnTo>
                    <a:pt x="16577" y="27055"/>
                  </a:lnTo>
                  <a:lnTo>
                    <a:pt x="24224" y="31024"/>
                  </a:lnTo>
                  <a:cubicBezTo>
                    <a:pt x="24579" y="31216"/>
                    <a:pt x="24974" y="31317"/>
                    <a:pt x="25370" y="31317"/>
                  </a:cubicBezTo>
                  <a:cubicBezTo>
                    <a:pt x="25820" y="31317"/>
                    <a:pt x="26272" y="31187"/>
                    <a:pt x="26675" y="30907"/>
                  </a:cubicBezTo>
                  <a:cubicBezTo>
                    <a:pt x="27376" y="30382"/>
                    <a:pt x="27668" y="29507"/>
                    <a:pt x="27551" y="28689"/>
                  </a:cubicBezTo>
                  <a:lnTo>
                    <a:pt x="26092" y="20167"/>
                  </a:lnTo>
                  <a:lnTo>
                    <a:pt x="32279" y="14097"/>
                  </a:lnTo>
                  <a:cubicBezTo>
                    <a:pt x="32863" y="13513"/>
                    <a:pt x="33096" y="12637"/>
                    <a:pt x="32863" y="11762"/>
                  </a:cubicBezTo>
                  <a:cubicBezTo>
                    <a:pt x="32571" y="11003"/>
                    <a:pt x="31929" y="10361"/>
                    <a:pt x="31053" y="10244"/>
                  </a:cubicBezTo>
                  <a:lnTo>
                    <a:pt x="22473" y="9018"/>
                  </a:lnTo>
                  <a:lnTo>
                    <a:pt x="18620" y="1138"/>
                  </a:lnTo>
                  <a:cubicBezTo>
                    <a:pt x="18270" y="380"/>
                    <a:pt x="17453" y="0"/>
                    <a:pt x="16628" y="0"/>
                  </a:cubicBezTo>
                  <a:close/>
                </a:path>
              </a:pathLst>
            </a:custGeom>
            <a:solidFill>
              <a:srgbClr val="0526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31"/>
            <p:cNvSpPr/>
            <p:nvPr/>
          </p:nvSpPr>
          <p:spPr>
            <a:xfrm>
              <a:off x="5142300" y="2483925"/>
              <a:ext cx="453850" cy="449475"/>
            </a:xfrm>
            <a:custGeom>
              <a:avLst/>
              <a:gdLst/>
              <a:ahLst/>
              <a:cxnLst/>
              <a:rect l="l" t="t" r="r" b="b"/>
              <a:pathLst>
                <a:path w="18154" h="17979" extrusionOk="0">
                  <a:moveTo>
                    <a:pt x="0" y="0"/>
                  </a:moveTo>
                  <a:lnTo>
                    <a:pt x="0" y="17978"/>
                  </a:lnTo>
                  <a:lnTo>
                    <a:pt x="18153" y="17978"/>
                  </a:lnTo>
                  <a:lnTo>
                    <a:pt x="18153" y="2218"/>
                  </a:lnTo>
                  <a:cubicBezTo>
                    <a:pt x="18153" y="992"/>
                    <a:pt x="17103" y="0"/>
                    <a:pt x="15877" y="0"/>
                  </a:cubicBezTo>
                  <a:close/>
                </a:path>
              </a:pathLst>
            </a:custGeom>
            <a:solidFill>
              <a:srgbClr val="0526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31"/>
            <p:cNvSpPr/>
            <p:nvPr/>
          </p:nvSpPr>
          <p:spPr>
            <a:xfrm>
              <a:off x="4239000" y="2257725"/>
              <a:ext cx="789500" cy="677125"/>
            </a:xfrm>
            <a:custGeom>
              <a:avLst/>
              <a:gdLst/>
              <a:ahLst/>
              <a:cxnLst/>
              <a:rect l="l" t="t" r="r" b="b"/>
              <a:pathLst>
                <a:path w="31580" h="27085" extrusionOk="0">
                  <a:moveTo>
                    <a:pt x="2277" y="1"/>
                  </a:moveTo>
                  <a:cubicBezTo>
                    <a:pt x="993" y="1"/>
                    <a:pt x="1" y="993"/>
                    <a:pt x="1" y="2277"/>
                  </a:cubicBezTo>
                  <a:lnTo>
                    <a:pt x="1" y="27085"/>
                  </a:lnTo>
                  <a:lnTo>
                    <a:pt x="31579" y="27085"/>
                  </a:lnTo>
                  <a:lnTo>
                    <a:pt x="31579" y="2277"/>
                  </a:lnTo>
                  <a:cubicBezTo>
                    <a:pt x="31579" y="993"/>
                    <a:pt x="30587" y="1"/>
                    <a:pt x="29303" y="1"/>
                  </a:cubicBezTo>
                  <a:close/>
                </a:path>
              </a:pathLst>
            </a:custGeom>
            <a:solidFill>
              <a:srgbClr val="0526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31"/>
            <p:cNvSpPr/>
            <p:nvPr/>
          </p:nvSpPr>
          <p:spPr>
            <a:xfrm>
              <a:off x="3671350" y="3047200"/>
              <a:ext cx="1924800" cy="230575"/>
            </a:xfrm>
            <a:custGeom>
              <a:avLst/>
              <a:gdLst/>
              <a:ahLst/>
              <a:cxnLst/>
              <a:rect l="l" t="t" r="r" b="b"/>
              <a:pathLst>
                <a:path w="76992" h="9223" extrusionOk="0">
                  <a:moveTo>
                    <a:pt x="1" y="0"/>
                  </a:moveTo>
                  <a:lnTo>
                    <a:pt x="1" y="6946"/>
                  </a:lnTo>
                  <a:cubicBezTo>
                    <a:pt x="1" y="8172"/>
                    <a:pt x="1051" y="9223"/>
                    <a:pt x="2277" y="9223"/>
                  </a:cubicBezTo>
                  <a:lnTo>
                    <a:pt x="74715" y="9223"/>
                  </a:lnTo>
                  <a:cubicBezTo>
                    <a:pt x="75941" y="9223"/>
                    <a:pt x="76991" y="8172"/>
                    <a:pt x="76991" y="6946"/>
                  </a:cubicBezTo>
                  <a:lnTo>
                    <a:pt x="76991" y="0"/>
                  </a:lnTo>
                  <a:close/>
                </a:path>
              </a:pathLst>
            </a:custGeom>
            <a:solidFill>
              <a:srgbClr val="0526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31"/>
            <p:cNvSpPr/>
            <p:nvPr/>
          </p:nvSpPr>
          <p:spPr>
            <a:xfrm>
              <a:off x="3671350" y="2596275"/>
              <a:ext cx="453875" cy="340050"/>
            </a:xfrm>
            <a:custGeom>
              <a:avLst/>
              <a:gdLst/>
              <a:ahLst/>
              <a:cxnLst/>
              <a:rect l="l" t="t" r="r" b="b"/>
              <a:pathLst>
                <a:path w="18155" h="13602" extrusionOk="0">
                  <a:moveTo>
                    <a:pt x="2277" y="1"/>
                  </a:moveTo>
                  <a:cubicBezTo>
                    <a:pt x="1051" y="1"/>
                    <a:pt x="1" y="1051"/>
                    <a:pt x="1" y="2277"/>
                  </a:cubicBezTo>
                  <a:lnTo>
                    <a:pt x="1" y="13601"/>
                  </a:lnTo>
                  <a:lnTo>
                    <a:pt x="18154" y="13601"/>
                  </a:lnTo>
                  <a:lnTo>
                    <a:pt x="18154" y="1"/>
                  </a:lnTo>
                  <a:close/>
                </a:path>
              </a:pathLst>
            </a:custGeom>
            <a:solidFill>
              <a:srgbClr val="0526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6" name="Google Shape;486;p31"/>
          <p:cNvGrpSpPr/>
          <p:nvPr/>
        </p:nvGrpSpPr>
        <p:grpSpPr>
          <a:xfrm>
            <a:off x="6502888" y="1657346"/>
            <a:ext cx="472533" cy="473852"/>
            <a:chOff x="1869175" y="3274825"/>
            <a:chExt cx="1567275" cy="1571650"/>
          </a:xfrm>
        </p:grpSpPr>
        <p:sp>
          <p:nvSpPr>
            <p:cNvPr id="487" name="Google Shape;487;p31"/>
            <p:cNvSpPr/>
            <p:nvPr/>
          </p:nvSpPr>
          <p:spPr>
            <a:xfrm>
              <a:off x="2698025" y="4003000"/>
              <a:ext cx="738425" cy="840575"/>
            </a:xfrm>
            <a:custGeom>
              <a:avLst/>
              <a:gdLst/>
              <a:ahLst/>
              <a:cxnLst/>
              <a:rect l="l" t="t" r="r" b="b"/>
              <a:pathLst>
                <a:path w="29537" h="33623" extrusionOk="0">
                  <a:moveTo>
                    <a:pt x="18387" y="1"/>
                  </a:moveTo>
                  <a:lnTo>
                    <a:pt x="1" y="14652"/>
                  </a:lnTo>
                  <a:lnTo>
                    <a:pt x="1" y="33622"/>
                  </a:lnTo>
                  <a:lnTo>
                    <a:pt x="16403" y="19905"/>
                  </a:lnTo>
                  <a:lnTo>
                    <a:pt x="23232" y="26618"/>
                  </a:lnTo>
                  <a:lnTo>
                    <a:pt x="20314" y="26618"/>
                  </a:lnTo>
                  <a:cubicBezTo>
                    <a:pt x="19321" y="26618"/>
                    <a:pt x="18504" y="27435"/>
                    <a:pt x="18504" y="28427"/>
                  </a:cubicBezTo>
                  <a:cubicBezTo>
                    <a:pt x="18504" y="29478"/>
                    <a:pt x="19321" y="30295"/>
                    <a:pt x="20314" y="30295"/>
                  </a:cubicBezTo>
                  <a:lnTo>
                    <a:pt x="27727" y="30295"/>
                  </a:lnTo>
                  <a:cubicBezTo>
                    <a:pt x="28719" y="30295"/>
                    <a:pt x="29536" y="29478"/>
                    <a:pt x="29536" y="28427"/>
                  </a:cubicBezTo>
                  <a:lnTo>
                    <a:pt x="29536" y="21073"/>
                  </a:lnTo>
                  <a:cubicBezTo>
                    <a:pt x="29478" y="20139"/>
                    <a:pt x="28661" y="19321"/>
                    <a:pt x="27610" y="19321"/>
                  </a:cubicBezTo>
                  <a:cubicBezTo>
                    <a:pt x="26618" y="19321"/>
                    <a:pt x="25800" y="20139"/>
                    <a:pt x="25800" y="21189"/>
                  </a:cubicBezTo>
                  <a:lnTo>
                    <a:pt x="25800" y="24108"/>
                  </a:lnTo>
                  <a:lnTo>
                    <a:pt x="18387" y="16695"/>
                  </a:lnTo>
                  <a:lnTo>
                    <a:pt x="18387" y="1"/>
                  </a:lnTo>
                  <a:close/>
                </a:path>
              </a:pathLst>
            </a:custGeom>
            <a:solidFill>
              <a:srgbClr val="0526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31"/>
            <p:cNvSpPr/>
            <p:nvPr/>
          </p:nvSpPr>
          <p:spPr>
            <a:xfrm>
              <a:off x="1869175" y="4003000"/>
              <a:ext cx="738400" cy="843475"/>
            </a:xfrm>
            <a:custGeom>
              <a:avLst/>
              <a:gdLst/>
              <a:ahLst/>
              <a:cxnLst/>
              <a:rect l="l" t="t" r="r" b="b"/>
              <a:pathLst>
                <a:path w="29536" h="33739" extrusionOk="0">
                  <a:moveTo>
                    <a:pt x="11091" y="1"/>
                  </a:moveTo>
                  <a:lnTo>
                    <a:pt x="11091" y="16695"/>
                  </a:lnTo>
                  <a:lnTo>
                    <a:pt x="3678" y="24108"/>
                  </a:lnTo>
                  <a:lnTo>
                    <a:pt x="3678" y="21189"/>
                  </a:lnTo>
                  <a:cubicBezTo>
                    <a:pt x="3678" y="20139"/>
                    <a:pt x="2860" y="19321"/>
                    <a:pt x="1810" y="19321"/>
                  </a:cubicBezTo>
                  <a:cubicBezTo>
                    <a:pt x="817" y="19321"/>
                    <a:pt x="0" y="20139"/>
                    <a:pt x="0" y="21189"/>
                  </a:cubicBezTo>
                  <a:lnTo>
                    <a:pt x="0" y="28544"/>
                  </a:lnTo>
                  <a:cubicBezTo>
                    <a:pt x="0" y="29536"/>
                    <a:pt x="817" y="30353"/>
                    <a:pt x="1810" y="30353"/>
                  </a:cubicBezTo>
                  <a:lnTo>
                    <a:pt x="9223" y="30353"/>
                  </a:lnTo>
                  <a:cubicBezTo>
                    <a:pt x="10215" y="30353"/>
                    <a:pt x="11032" y="29536"/>
                    <a:pt x="11032" y="28544"/>
                  </a:cubicBezTo>
                  <a:cubicBezTo>
                    <a:pt x="11032" y="27493"/>
                    <a:pt x="10215" y="26735"/>
                    <a:pt x="9223" y="26735"/>
                  </a:cubicBezTo>
                  <a:lnTo>
                    <a:pt x="6304" y="26735"/>
                  </a:lnTo>
                  <a:lnTo>
                    <a:pt x="13134" y="20022"/>
                  </a:lnTo>
                  <a:lnTo>
                    <a:pt x="29536" y="33739"/>
                  </a:lnTo>
                  <a:lnTo>
                    <a:pt x="29536" y="14769"/>
                  </a:lnTo>
                  <a:lnTo>
                    <a:pt x="11091" y="1"/>
                  </a:lnTo>
                  <a:close/>
                </a:path>
              </a:pathLst>
            </a:custGeom>
            <a:solidFill>
              <a:srgbClr val="0526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31"/>
            <p:cNvSpPr/>
            <p:nvPr/>
          </p:nvSpPr>
          <p:spPr>
            <a:xfrm>
              <a:off x="2191675" y="3274825"/>
              <a:ext cx="919350" cy="1014225"/>
            </a:xfrm>
            <a:custGeom>
              <a:avLst/>
              <a:gdLst/>
              <a:ahLst/>
              <a:cxnLst/>
              <a:rect l="l" t="t" r="r" b="b"/>
              <a:pathLst>
                <a:path w="36774" h="40569" extrusionOk="0">
                  <a:moveTo>
                    <a:pt x="18394" y="1"/>
                  </a:moveTo>
                  <a:cubicBezTo>
                    <a:pt x="17920" y="1"/>
                    <a:pt x="17453" y="176"/>
                    <a:pt x="17103" y="526"/>
                  </a:cubicBezTo>
                  <a:lnTo>
                    <a:pt x="11908" y="5721"/>
                  </a:lnTo>
                  <a:cubicBezTo>
                    <a:pt x="11207" y="6422"/>
                    <a:pt x="11207" y="7589"/>
                    <a:pt x="11908" y="8348"/>
                  </a:cubicBezTo>
                  <a:cubicBezTo>
                    <a:pt x="12287" y="8698"/>
                    <a:pt x="12769" y="8873"/>
                    <a:pt x="13243" y="8873"/>
                  </a:cubicBezTo>
                  <a:cubicBezTo>
                    <a:pt x="13717" y="8873"/>
                    <a:pt x="14184" y="8698"/>
                    <a:pt x="14534" y="8348"/>
                  </a:cubicBezTo>
                  <a:lnTo>
                    <a:pt x="16577" y="6305"/>
                  </a:lnTo>
                  <a:lnTo>
                    <a:pt x="16577" y="12667"/>
                  </a:lnTo>
                  <a:lnTo>
                    <a:pt x="0" y="25917"/>
                  </a:lnTo>
                  <a:lnTo>
                    <a:pt x="18387" y="40568"/>
                  </a:lnTo>
                  <a:lnTo>
                    <a:pt x="36774" y="25917"/>
                  </a:lnTo>
                  <a:lnTo>
                    <a:pt x="20255" y="12667"/>
                  </a:lnTo>
                  <a:lnTo>
                    <a:pt x="20255" y="6305"/>
                  </a:lnTo>
                  <a:lnTo>
                    <a:pt x="22298" y="8348"/>
                  </a:lnTo>
                  <a:cubicBezTo>
                    <a:pt x="22648" y="8698"/>
                    <a:pt x="23115" y="8873"/>
                    <a:pt x="23582" y="8873"/>
                  </a:cubicBezTo>
                  <a:cubicBezTo>
                    <a:pt x="24049" y="8873"/>
                    <a:pt x="24516" y="8698"/>
                    <a:pt x="24866" y="8348"/>
                  </a:cubicBezTo>
                  <a:cubicBezTo>
                    <a:pt x="25625" y="7589"/>
                    <a:pt x="25625" y="6422"/>
                    <a:pt x="24866" y="5721"/>
                  </a:cubicBezTo>
                  <a:lnTo>
                    <a:pt x="19729" y="526"/>
                  </a:lnTo>
                  <a:cubicBezTo>
                    <a:pt x="19350" y="176"/>
                    <a:pt x="18868" y="1"/>
                    <a:pt x="18394" y="1"/>
                  </a:cubicBezTo>
                  <a:close/>
                </a:path>
              </a:pathLst>
            </a:custGeom>
            <a:solidFill>
              <a:srgbClr val="0526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0" name="Google Shape;490;p31"/>
          <p:cNvGrpSpPr/>
          <p:nvPr/>
        </p:nvGrpSpPr>
        <p:grpSpPr>
          <a:xfrm>
            <a:off x="2218390" y="2304852"/>
            <a:ext cx="372883" cy="543742"/>
            <a:chOff x="2070550" y="767325"/>
            <a:chExt cx="1106150" cy="1613000"/>
          </a:xfrm>
        </p:grpSpPr>
        <p:sp>
          <p:nvSpPr>
            <p:cNvPr id="491" name="Google Shape;491;p31"/>
            <p:cNvSpPr/>
            <p:nvPr/>
          </p:nvSpPr>
          <p:spPr>
            <a:xfrm>
              <a:off x="2199700" y="767325"/>
              <a:ext cx="608525" cy="516100"/>
            </a:xfrm>
            <a:custGeom>
              <a:avLst/>
              <a:gdLst/>
              <a:ahLst/>
              <a:cxnLst/>
              <a:rect l="l" t="t" r="r" b="b"/>
              <a:pathLst>
                <a:path w="24341" h="20644" extrusionOk="0">
                  <a:moveTo>
                    <a:pt x="12200" y="0"/>
                  </a:moveTo>
                  <a:cubicBezTo>
                    <a:pt x="5487" y="0"/>
                    <a:pt x="0" y="5487"/>
                    <a:pt x="0" y="12200"/>
                  </a:cubicBezTo>
                  <a:cubicBezTo>
                    <a:pt x="0" y="15060"/>
                    <a:pt x="993" y="17862"/>
                    <a:pt x="2919" y="20080"/>
                  </a:cubicBezTo>
                  <a:cubicBezTo>
                    <a:pt x="3288" y="20448"/>
                    <a:pt x="3734" y="20644"/>
                    <a:pt x="4146" y="20644"/>
                  </a:cubicBezTo>
                  <a:cubicBezTo>
                    <a:pt x="4451" y="20644"/>
                    <a:pt x="4738" y="20537"/>
                    <a:pt x="4962" y="20313"/>
                  </a:cubicBezTo>
                  <a:cubicBezTo>
                    <a:pt x="5545" y="19788"/>
                    <a:pt x="5604" y="18912"/>
                    <a:pt x="5078" y="18329"/>
                  </a:cubicBezTo>
                  <a:cubicBezTo>
                    <a:pt x="3619" y="16636"/>
                    <a:pt x="2860" y="14476"/>
                    <a:pt x="2860" y="12258"/>
                  </a:cubicBezTo>
                  <a:cubicBezTo>
                    <a:pt x="2860" y="7121"/>
                    <a:pt x="7063" y="2860"/>
                    <a:pt x="12258" y="2860"/>
                  </a:cubicBezTo>
                  <a:cubicBezTo>
                    <a:pt x="17453" y="2860"/>
                    <a:pt x="21656" y="7121"/>
                    <a:pt x="21656" y="12258"/>
                  </a:cubicBezTo>
                  <a:cubicBezTo>
                    <a:pt x="21656" y="14534"/>
                    <a:pt x="20839" y="16636"/>
                    <a:pt x="19379" y="18329"/>
                  </a:cubicBezTo>
                  <a:cubicBezTo>
                    <a:pt x="18912" y="18912"/>
                    <a:pt x="18971" y="19788"/>
                    <a:pt x="19554" y="20313"/>
                  </a:cubicBezTo>
                  <a:cubicBezTo>
                    <a:pt x="19846" y="20547"/>
                    <a:pt x="20138" y="20605"/>
                    <a:pt x="20430" y="20605"/>
                  </a:cubicBezTo>
                  <a:cubicBezTo>
                    <a:pt x="20780" y="20605"/>
                    <a:pt x="21247" y="20430"/>
                    <a:pt x="21422" y="20080"/>
                  </a:cubicBezTo>
                  <a:cubicBezTo>
                    <a:pt x="23348" y="17920"/>
                    <a:pt x="24341" y="15118"/>
                    <a:pt x="24341" y="12200"/>
                  </a:cubicBezTo>
                  <a:cubicBezTo>
                    <a:pt x="24341" y="5487"/>
                    <a:pt x="18912" y="0"/>
                    <a:pt x="12200" y="0"/>
                  </a:cubicBezTo>
                  <a:close/>
                </a:path>
              </a:pathLst>
            </a:custGeom>
            <a:solidFill>
              <a:srgbClr val="0526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31"/>
            <p:cNvSpPr/>
            <p:nvPr/>
          </p:nvSpPr>
          <p:spPr>
            <a:xfrm>
              <a:off x="2341975" y="887475"/>
              <a:ext cx="323975" cy="208700"/>
            </a:xfrm>
            <a:custGeom>
              <a:avLst/>
              <a:gdLst/>
              <a:ahLst/>
              <a:cxnLst/>
              <a:rect l="l" t="t" r="r" b="b"/>
              <a:pathLst>
                <a:path w="12959" h="8348" extrusionOk="0">
                  <a:moveTo>
                    <a:pt x="6479" y="1"/>
                  </a:moveTo>
                  <a:cubicBezTo>
                    <a:pt x="2919" y="1"/>
                    <a:pt x="0" y="2919"/>
                    <a:pt x="0" y="6480"/>
                  </a:cubicBezTo>
                  <a:cubicBezTo>
                    <a:pt x="0" y="7064"/>
                    <a:pt x="59" y="7647"/>
                    <a:pt x="234" y="8231"/>
                  </a:cubicBezTo>
                  <a:cubicBezTo>
                    <a:pt x="1051" y="5604"/>
                    <a:pt x="3444" y="3795"/>
                    <a:pt x="6421" y="3795"/>
                  </a:cubicBezTo>
                  <a:cubicBezTo>
                    <a:pt x="9456" y="3795"/>
                    <a:pt x="11908" y="5604"/>
                    <a:pt x="12667" y="8348"/>
                  </a:cubicBezTo>
                  <a:cubicBezTo>
                    <a:pt x="12842" y="7764"/>
                    <a:pt x="12959" y="7064"/>
                    <a:pt x="12959" y="6480"/>
                  </a:cubicBezTo>
                  <a:cubicBezTo>
                    <a:pt x="12959" y="2919"/>
                    <a:pt x="10040" y="1"/>
                    <a:pt x="6479" y="1"/>
                  </a:cubicBezTo>
                  <a:close/>
                </a:path>
              </a:pathLst>
            </a:custGeom>
            <a:solidFill>
              <a:srgbClr val="0526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31"/>
            <p:cNvSpPr/>
            <p:nvPr/>
          </p:nvSpPr>
          <p:spPr>
            <a:xfrm>
              <a:off x="2070550" y="1050925"/>
              <a:ext cx="1106150" cy="1329400"/>
            </a:xfrm>
            <a:custGeom>
              <a:avLst/>
              <a:gdLst/>
              <a:ahLst/>
              <a:cxnLst/>
              <a:rect l="l" t="t" r="r" b="b"/>
              <a:pathLst>
                <a:path w="44246" h="53176" extrusionOk="0">
                  <a:moveTo>
                    <a:pt x="17220" y="0"/>
                  </a:moveTo>
                  <a:cubicBezTo>
                    <a:pt x="15293" y="0"/>
                    <a:pt x="13367" y="1285"/>
                    <a:pt x="13367" y="3853"/>
                  </a:cubicBezTo>
                  <a:lnTo>
                    <a:pt x="13367" y="23290"/>
                  </a:lnTo>
                  <a:cubicBezTo>
                    <a:pt x="13367" y="24458"/>
                    <a:pt x="12492" y="25158"/>
                    <a:pt x="11558" y="25158"/>
                  </a:cubicBezTo>
                  <a:cubicBezTo>
                    <a:pt x="10974" y="25158"/>
                    <a:pt x="10449" y="24808"/>
                    <a:pt x="10040" y="24282"/>
                  </a:cubicBezTo>
                  <a:lnTo>
                    <a:pt x="8289" y="21481"/>
                  </a:lnTo>
                  <a:cubicBezTo>
                    <a:pt x="7472" y="20197"/>
                    <a:pt x="6304" y="19613"/>
                    <a:pt x="5137" y="19613"/>
                  </a:cubicBezTo>
                  <a:cubicBezTo>
                    <a:pt x="2510" y="19613"/>
                    <a:pt x="0" y="22415"/>
                    <a:pt x="1810" y="25450"/>
                  </a:cubicBezTo>
                  <a:lnTo>
                    <a:pt x="16111" y="52884"/>
                  </a:lnTo>
                  <a:cubicBezTo>
                    <a:pt x="16169" y="53001"/>
                    <a:pt x="16403" y="53176"/>
                    <a:pt x="16636" y="53176"/>
                  </a:cubicBezTo>
                  <a:lnTo>
                    <a:pt x="36774" y="53176"/>
                  </a:lnTo>
                  <a:cubicBezTo>
                    <a:pt x="37066" y="53176"/>
                    <a:pt x="37241" y="52942"/>
                    <a:pt x="37241" y="52651"/>
                  </a:cubicBezTo>
                  <a:lnTo>
                    <a:pt x="37766" y="44420"/>
                  </a:lnTo>
                  <a:cubicBezTo>
                    <a:pt x="37766" y="44304"/>
                    <a:pt x="37824" y="44187"/>
                    <a:pt x="37824" y="44128"/>
                  </a:cubicBezTo>
                  <a:cubicBezTo>
                    <a:pt x="42786" y="36599"/>
                    <a:pt x="44245" y="31696"/>
                    <a:pt x="43486" y="26792"/>
                  </a:cubicBezTo>
                  <a:cubicBezTo>
                    <a:pt x="42611" y="21656"/>
                    <a:pt x="38934" y="20839"/>
                    <a:pt x="37241" y="20780"/>
                  </a:cubicBezTo>
                  <a:cubicBezTo>
                    <a:pt x="36774" y="20780"/>
                    <a:pt x="36248" y="20430"/>
                    <a:pt x="35957" y="20021"/>
                  </a:cubicBezTo>
                  <a:cubicBezTo>
                    <a:pt x="34731" y="18154"/>
                    <a:pt x="33038" y="17628"/>
                    <a:pt x="31637" y="17628"/>
                  </a:cubicBezTo>
                  <a:cubicBezTo>
                    <a:pt x="30587" y="17628"/>
                    <a:pt x="29769" y="17920"/>
                    <a:pt x="29244" y="18037"/>
                  </a:cubicBezTo>
                  <a:lnTo>
                    <a:pt x="29011" y="18037"/>
                  </a:lnTo>
                  <a:cubicBezTo>
                    <a:pt x="28777" y="18037"/>
                    <a:pt x="28660" y="17978"/>
                    <a:pt x="28485" y="17745"/>
                  </a:cubicBezTo>
                  <a:cubicBezTo>
                    <a:pt x="27259" y="15644"/>
                    <a:pt x="25450" y="15060"/>
                    <a:pt x="23991" y="15060"/>
                  </a:cubicBezTo>
                  <a:cubicBezTo>
                    <a:pt x="23115" y="15060"/>
                    <a:pt x="22298" y="15293"/>
                    <a:pt x="21773" y="15410"/>
                  </a:cubicBezTo>
                  <a:lnTo>
                    <a:pt x="21597" y="15410"/>
                  </a:lnTo>
                  <a:cubicBezTo>
                    <a:pt x="21247" y="15410"/>
                    <a:pt x="21014" y="15177"/>
                    <a:pt x="21014" y="14885"/>
                  </a:cubicBezTo>
                  <a:lnTo>
                    <a:pt x="21014" y="3853"/>
                  </a:lnTo>
                  <a:cubicBezTo>
                    <a:pt x="21014" y="1285"/>
                    <a:pt x="19088" y="0"/>
                    <a:pt x="17220" y="0"/>
                  </a:cubicBezTo>
                  <a:close/>
                </a:path>
              </a:pathLst>
            </a:custGeom>
            <a:solidFill>
              <a:srgbClr val="0526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94" name="Google Shape;494;p31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5" name="Google Shape;495;p31"/>
          <p:cNvSpPr txBox="1">
            <a:spLocks noGrp="1"/>
          </p:cNvSpPr>
          <p:nvPr>
            <p:ph type="ctrTitle" idx="4"/>
          </p:nvPr>
        </p:nvSpPr>
        <p:spPr>
          <a:xfrm>
            <a:off x="3534000" y="3301725"/>
            <a:ext cx="2076000" cy="61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 dirty="0">
                <a:solidFill>
                  <a:srgbClr val="0E2A47"/>
                </a:solidFill>
                <a:latin typeface="Source Han Sans TC" panose="020B0500000000000000" pitchFamily="34" charset="-128"/>
                <a:ea typeface="Source Han Sans TC" panose="020B0500000000000000" pitchFamily="34" charset="-128"/>
              </a:rPr>
              <a:t>製作更完善的使用者</a:t>
            </a:r>
            <a:endParaRPr sz="1300" dirty="0">
              <a:solidFill>
                <a:srgbClr val="0E2A47"/>
              </a:solidFill>
              <a:latin typeface="Source Han Sans TC" panose="020B0500000000000000" pitchFamily="34" charset="-128"/>
              <a:ea typeface="Source Han Sans TC" panose="020B0500000000000000" pitchFamily="34" charset="-128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 dirty="0">
                <a:solidFill>
                  <a:srgbClr val="0E2A47"/>
                </a:solidFill>
                <a:latin typeface="Source Han Sans TC" panose="020B0500000000000000" pitchFamily="34" charset="-128"/>
                <a:ea typeface="Source Han Sans TC" panose="020B0500000000000000" pitchFamily="34" charset="-128"/>
              </a:rPr>
              <a:t>介面，方便觀測</a:t>
            </a:r>
            <a:endParaRPr sz="1300" dirty="0">
              <a:solidFill>
                <a:srgbClr val="0E2A47"/>
              </a:solidFill>
              <a:latin typeface="Source Han Sans TC" panose="020B0500000000000000" pitchFamily="34" charset="-128"/>
              <a:ea typeface="Source Han Sans TC" panose="020B0500000000000000" pitchFamily="34" charset="-128"/>
            </a:endParaRPr>
          </a:p>
        </p:txBody>
      </p:sp>
      <p:sp>
        <p:nvSpPr>
          <p:cNvPr id="496" name="Google Shape;496;p31"/>
          <p:cNvSpPr txBox="1">
            <a:spLocks noGrp="1"/>
          </p:cNvSpPr>
          <p:nvPr>
            <p:ph type="ctrTitle" idx="4"/>
          </p:nvPr>
        </p:nvSpPr>
        <p:spPr>
          <a:xfrm>
            <a:off x="1314700" y="3619075"/>
            <a:ext cx="2076000" cy="61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 dirty="0">
                <a:solidFill>
                  <a:srgbClr val="0E2A47"/>
                </a:solidFill>
                <a:latin typeface="Source Han Sans TC" panose="020B0500000000000000" pitchFamily="34" charset="-128"/>
                <a:ea typeface="Source Han Sans TC" panose="020B0500000000000000" pitchFamily="34" charset="-128"/>
              </a:rPr>
              <a:t>提高精準度及</a:t>
            </a:r>
            <a:endParaRPr sz="1300" dirty="0">
              <a:solidFill>
                <a:srgbClr val="0E2A47"/>
              </a:solidFill>
              <a:latin typeface="Source Han Sans TC" panose="020B0500000000000000" pitchFamily="34" charset="-128"/>
              <a:ea typeface="Source Han Sans TC" panose="020B0500000000000000" pitchFamily="34" charset="-128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 dirty="0">
                <a:solidFill>
                  <a:srgbClr val="0E2A47"/>
                </a:solidFill>
                <a:latin typeface="Source Han Sans TC" panose="020B0500000000000000" pitchFamily="34" charset="-128"/>
                <a:ea typeface="Source Han Sans TC" panose="020B0500000000000000" pitchFamily="34" charset="-128"/>
              </a:rPr>
              <a:t>量測重量範圍</a:t>
            </a:r>
            <a:endParaRPr sz="1300" dirty="0">
              <a:solidFill>
                <a:srgbClr val="0E2A47"/>
              </a:solidFill>
              <a:latin typeface="Source Han Sans TC" panose="020B0500000000000000" pitchFamily="34" charset="-128"/>
              <a:ea typeface="Source Han Sans TC" panose="020B0500000000000000" pitchFamily="34" charset="-128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30"/>
          <p:cNvSpPr txBox="1">
            <a:spLocks noGrp="1"/>
          </p:cNvSpPr>
          <p:nvPr>
            <p:ph type="title" idx="4294967295"/>
          </p:nvPr>
        </p:nvSpPr>
        <p:spPr>
          <a:xfrm>
            <a:off x="1096725" y="424050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2900" b="1">
                <a:latin typeface="Arial"/>
                <a:ea typeface="Arial"/>
                <a:cs typeface="Arial"/>
                <a:sym typeface="Arial"/>
              </a:rPr>
              <a:t>分工安排</a:t>
            </a:r>
            <a:endParaRPr sz="2900" b="1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5" name="Google Shape;465;p30"/>
          <p:cNvSpPr txBox="1"/>
          <p:nvPr/>
        </p:nvSpPr>
        <p:spPr>
          <a:xfrm>
            <a:off x="779489" y="1831674"/>
            <a:ext cx="5115864" cy="2020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50000"/>
              </a:lnSpc>
              <a:buClr>
                <a:schemeClr val="dk1"/>
              </a:buClr>
              <a:buSzPts val="1100"/>
            </a:pPr>
            <a:r>
              <a:rPr lang="es" sz="1700" dirty="0">
                <a:solidFill>
                  <a:srgbClr val="48FFD5"/>
                </a:solidFill>
              </a:rPr>
              <a:t>黃筠蘋：控制相應感測器</a:t>
            </a:r>
            <a:r>
              <a:rPr lang="es" altLang="zh-TW" sz="1700" dirty="0">
                <a:solidFill>
                  <a:srgbClr val="48FFD5"/>
                </a:solidFill>
              </a:rPr>
              <a:t> 、</a:t>
            </a:r>
            <a:r>
              <a:rPr lang="zh-TW" altLang="en-US" sz="1700" dirty="0">
                <a:solidFill>
                  <a:srgbClr val="48FFD5"/>
                </a:solidFill>
              </a:rPr>
              <a:t>製作ＰＰＴ</a:t>
            </a:r>
            <a:r>
              <a:rPr lang="es" altLang="zh-TW" sz="1700">
                <a:solidFill>
                  <a:srgbClr val="48FFD5"/>
                </a:solidFill>
              </a:rPr>
              <a:t>、</a:t>
            </a:r>
            <a:r>
              <a:rPr lang="zh-TW" altLang="en-US" sz="1700">
                <a:solidFill>
                  <a:srgbClr val="48FFD5"/>
                </a:solidFill>
              </a:rPr>
              <a:t>報告</a:t>
            </a:r>
            <a:endParaRPr sz="1700" dirty="0">
              <a:solidFill>
                <a:srgbClr val="48FFD5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700" dirty="0">
                <a:solidFill>
                  <a:srgbClr val="48FFD5"/>
                </a:solidFill>
              </a:rPr>
              <a:t>孫元駿：將模組與開發板組合、測試</a:t>
            </a:r>
            <a:endParaRPr sz="1700" dirty="0">
              <a:solidFill>
                <a:srgbClr val="48FFD5"/>
              </a:solidFill>
            </a:endParaRPr>
          </a:p>
          <a:p>
            <a:pPr lvl="0">
              <a:lnSpc>
                <a:spcPct val="150000"/>
              </a:lnSpc>
              <a:buClr>
                <a:schemeClr val="dk1"/>
              </a:buClr>
              <a:buSzPts val="1100"/>
            </a:pPr>
            <a:r>
              <a:rPr lang="es" sz="1700" dirty="0">
                <a:solidFill>
                  <a:srgbClr val="48FFD5"/>
                </a:solidFill>
              </a:rPr>
              <a:t>鍾凱恩：Arduino IDE 上編寫程式碼</a:t>
            </a:r>
            <a:r>
              <a:rPr lang="es" altLang="zh-TW" sz="1700" dirty="0">
                <a:solidFill>
                  <a:srgbClr val="48FFD5"/>
                </a:solidFill>
              </a:rPr>
              <a:t>、</a:t>
            </a:r>
            <a:r>
              <a:rPr lang="es" sz="1700" dirty="0">
                <a:solidFill>
                  <a:srgbClr val="48FFD5"/>
                </a:solidFill>
              </a:rPr>
              <a:t>焊接硬體設備</a:t>
            </a:r>
            <a:endParaRPr sz="1700" dirty="0">
              <a:solidFill>
                <a:srgbClr val="48FFD5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700" dirty="0">
                <a:solidFill>
                  <a:srgbClr val="48FFD5"/>
                </a:solidFill>
              </a:rPr>
              <a:t>羅家濬：透過藍芽通訊軟體確認資料</a:t>
            </a:r>
            <a:endParaRPr sz="1700" dirty="0">
              <a:solidFill>
                <a:srgbClr val="48FFD5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700" dirty="0">
              <a:solidFill>
                <a:srgbClr val="48FFD5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rgbClr val="48FFD5"/>
              </a:solidFill>
            </a:endParaRPr>
          </a:p>
        </p:txBody>
      </p:sp>
      <p:pic>
        <p:nvPicPr>
          <p:cNvPr id="466" name="Google Shape;466;p30"/>
          <p:cNvPicPr preferRelativeResize="0"/>
          <p:nvPr/>
        </p:nvPicPr>
        <p:blipFill rotWithShape="1">
          <a:blip r:embed="rId3">
            <a:alphaModFix/>
          </a:blip>
          <a:srcRect t="6567" b="11945"/>
          <a:stretch/>
        </p:blipFill>
        <p:spPr>
          <a:xfrm>
            <a:off x="6089026" y="1688049"/>
            <a:ext cx="2479401" cy="20204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67" name="Google Shape;467;p30"/>
          <p:cNvCxnSpPr/>
          <p:nvPr/>
        </p:nvCxnSpPr>
        <p:spPr>
          <a:xfrm>
            <a:off x="2635225" y="970950"/>
            <a:ext cx="4448400" cy="0"/>
          </a:xfrm>
          <a:prstGeom prst="straightConnector1">
            <a:avLst/>
          </a:prstGeom>
          <a:noFill/>
          <a:ln w="9525" cap="flat" cmpd="sng">
            <a:solidFill>
              <a:srgbClr val="48FFD5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3"/>
          <p:cNvSpPr txBox="1">
            <a:spLocks noGrp="1"/>
          </p:cNvSpPr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TABLE OF CONTENTS</a:t>
            </a:r>
            <a:endParaRPr dirty="0"/>
          </a:p>
        </p:txBody>
      </p:sp>
      <p:sp>
        <p:nvSpPr>
          <p:cNvPr id="220" name="Google Shape;220;p23"/>
          <p:cNvSpPr txBox="1">
            <a:spLocks noGrp="1"/>
          </p:cNvSpPr>
          <p:nvPr>
            <p:ph type="title" idx="2"/>
          </p:nvPr>
        </p:nvSpPr>
        <p:spPr>
          <a:xfrm>
            <a:off x="5167125" y="1901250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accent1"/>
                </a:solidFill>
              </a:rPr>
              <a:t>04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221" name="Google Shape;221;p23"/>
          <p:cNvSpPr txBox="1">
            <a:spLocks noGrp="1"/>
          </p:cNvSpPr>
          <p:nvPr>
            <p:ph type="title" idx="4"/>
          </p:nvPr>
        </p:nvSpPr>
        <p:spPr>
          <a:xfrm>
            <a:off x="5167125" y="2797975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accent1"/>
                </a:solidFill>
              </a:rPr>
              <a:t>05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222" name="Google Shape;222;p23"/>
          <p:cNvSpPr txBox="1">
            <a:spLocks noGrp="1"/>
          </p:cNvSpPr>
          <p:nvPr>
            <p:ph type="title" idx="6"/>
          </p:nvPr>
        </p:nvSpPr>
        <p:spPr>
          <a:xfrm>
            <a:off x="5167125" y="3694700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accent1"/>
                </a:solidFill>
              </a:rPr>
              <a:t>06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223" name="Google Shape;223;p23"/>
          <p:cNvSpPr txBox="1">
            <a:spLocks noGrp="1"/>
          </p:cNvSpPr>
          <p:nvPr>
            <p:ph type="title" idx="8"/>
          </p:nvPr>
        </p:nvSpPr>
        <p:spPr>
          <a:xfrm>
            <a:off x="2827575" y="1901250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accent1"/>
                </a:solidFill>
              </a:rPr>
              <a:t>01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224" name="Google Shape;224;p23"/>
          <p:cNvSpPr txBox="1">
            <a:spLocks noGrp="1"/>
          </p:cNvSpPr>
          <p:nvPr>
            <p:ph type="title" idx="13"/>
          </p:nvPr>
        </p:nvSpPr>
        <p:spPr>
          <a:xfrm>
            <a:off x="2827575" y="2797975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accent1"/>
                </a:solidFill>
              </a:rPr>
              <a:t>02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225" name="Google Shape;225;p23"/>
          <p:cNvSpPr txBox="1">
            <a:spLocks noGrp="1"/>
          </p:cNvSpPr>
          <p:nvPr>
            <p:ph type="title" idx="15"/>
          </p:nvPr>
        </p:nvSpPr>
        <p:spPr>
          <a:xfrm>
            <a:off x="2827575" y="3694700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accent1"/>
                </a:solidFill>
              </a:rPr>
              <a:t>03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226" name="Google Shape;226;p23"/>
          <p:cNvSpPr txBox="1">
            <a:spLocks noGrp="1"/>
          </p:cNvSpPr>
          <p:nvPr>
            <p:ph type="ctrTitle" idx="16"/>
          </p:nvPr>
        </p:nvSpPr>
        <p:spPr>
          <a:xfrm>
            <a:off x="1443074" y="2092075"/>
            <a:ext cx="1236000" cy="39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 dirty="0">
                <a:latin typeface="Source Han Sans TC" panose="020B0500000000000000" pitchFamily="34" charset="-128"/>
                <a:ea typeface="Source Han Sans TC" panose="020B0500000000000000" pitchFamily="34" charset="-128"/>
              </a:rPr>
              <a:t>實驗動機</a:t>
            </a:r>
            <a:endParaRPr sz="1500" dirty="0">
              <a:latin typeface="Source Han Sans TC" panose="020B0500000000000000" pitchFamily="34" charset="-128"/>
              <a:ea typeface="Source Han Sans TC" panose="020B0500000000000000" pitchFamily="34" charset="-128"/>
            </a:endParaRPr>
          </a:p>
        </p:txBody>
      </p:sp>
      <p:sp>
        <p:nvSpPr>
          <p:cNvPr id="227" name="Google Shape;227;p23"/>
          <p:cNvSpPr txBox="1">
            <a:spLocks noGrp="1"/>
          </p:cNvSpPr>
          <p:nvPr>
            <p:ph type="ctrTitle" idx="21"/>
          </p:nvPr>
        </p:nvSpPr>
        <p:spPr>
          <a:xfrm>
            <a:off x="6730082" y="2979145"/>
            <a:ext cx="1104600" cy="34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500" dirty="0">
                <a:latin typeface="Source Han Sans TC" panose="020B0500000000000000" pitchFamily="34" charset="-128"/>
                <a:ea typeface="Source Han Sans TC" panose="020B0500000000000000" pitchFamily="34" charset="-128"/>
              </a:rPr>
              <a:t>未來展望</a:t>
            </a:r>
            <a:endParaRPr sz="1500" dirty="0">
              <a:latin typeface="Source Han Sans TC" panose="020B0500000000000000" pitchFamily="34" charset="-128"/>
              <a:ea typeface="Source Han Sans TC" panose="020B0500000000000000" pitchFamily="34" charset="-128"/>
            </a:endParaRPr>
          </a:p>
        </p:txBody>
      </p:sp>
      <p:sp>
        <p:nvSpPr>
          <p:cNvPr id="228" name="Google Shape;228;p23"/>
          <p:cNvSpPr/>
          <p:nvPr/>
        </p:nvSpPr>
        <p:spPr>
          <a:xfrm>
            <a:off x="3597855" y="3835194"/>
            <a:ext cx="428915" cy="428530"/>
          </a:xfrm>
          <a:custGeom>
            <a:avLst/>
            <a:gdLst/>
            <a:ahLst/>
            <a:cxnLst/>
            <a:rect l="l" t="t" r="r" b="b"/>
            <a:pathLst>
              <a:path w="31480" h="31446" extrusionOk="0">
                <a:moveTo>
                  <a:pt x="15267" y="12428"/>
                </a:moveTo>
                <a:cubicBezTo>
                  <a:pt x="15789" y="12428"/>
                  <a:pt x="16278" y="12559"/>
                  <a:pt x="16768" y="12722"/>
                </a:cubicBezTo>
                <a:lnTo>
                  <a:pt x="14647" y="14842"/>
                </a:lnTo>
                <a:cubicBezTo>
                  <a:pt x="14060" y="15364"/>
                  <a:pt x="14060" y="16277"/>
                  <a:pt x="14615" y="16832"/>
                </a:cubicBezTo>
                <a:cubicBezTo>
                  <a:pt x="14892" y="17126"/>
                  <a:pt x="15259" y="17272"/>
                  <a:pt x="15626" y="17272"/>
                </a:cubicBezTo>
                <a:cubicBezTo>
                  <a:pt x="15993" y="17272"/>
                  <a:pt x="16360" y="17126"/>
                  <a:pt x="16637" y="16832"/>
                </a:cubicBezTo>
                <a:lnTo>
                  <a:pt x="18757" y="14712"/>
                </a:lnTo>
                <a:cubicBezTo>
                  <a:pt x="18953" y="15168"/>
                  <a:pt x="19051" y="15690"/>
                  <a:pt x="19051" y="16245"/>
                </a:cubicBezTo>
                <a:cubicBezTo>
                  <a:pt x="19051" y="18365"/>
                  <a:pt x="17322" y="20029"/>
                  <a:pt x="15267" y="20029"/>
                </a:cubicBezTo>
                <a:cubicBezTo>
                  <a:pt x="13147" y="20029"/>
                  <a:pt x="11450" y="18300"/>
                  <a:pt x="11450" y="16245"/>
                </a:cubicBezTo>
                <a:cubicBezTo>
                  <a:pt x="11450" y="14157"/>
                  <a:pt x="13179" y="12428"/>
                  <a:pt x="15267" y="12428"/>
                </a:cubicBezTo>
                <a:close/>
                <a:moveTo>
                  <a:pt x="15267" y="4763"/>
                </a:moveTo>
                <a:cubicBezTo>
                  <a:pt x="17909" y="4763"/>
                  <a:pt x="20323" y="5676"/>
                  <a:pt x="22280" y="7177"/>
                </a:cubicBezTo>
                <a:lnTo>
                  <a:pt x="19540" y="9917"/>
                </a:lnTo>
                <a:cubicBezTo>
                  <a:pt x="18301" y="9101"/>
                  <a:pt x="16833" y="8612"/>
                  <a:pt x="15267" y="8612"/>
                </a:cubicBezTo>
                <a:cubicBezTo>
                  <a:pt x="11059" y="8612"/>
                  <a:pt x="7634" y="12037"/>
                  <a:pt x="7634" y="16245"/>
                </a:cubicBezTo>
                <a:cubicBezTo>
                  <a:pt x="7634" y="20420"/>
                  <a:pt x="11059" y="23845"/>
                  <a:pt x="15267" y="23845"/>
                </a:cubicBezTo>
                <a:cubicBezTo>
                  <a:pt x="19442" y="23845"/>
                  <a:pt x="22867" y="20420"/>
                  <a:pt x="22867" y="16245"/>
                </a:cubicBezTo>
                <a:cubicBezTo>
                  <a:pt x="22867" y="14646"/>
                  <a:pt x="22378" y="13179"/>
                  <a:pt x="21563" y="11939"/>
                </a:cubicBezTo>
                <a:lnTo>
                  <a:pt x="24303" y="9232"/>
                </a:lnTo>
                <a:cubicBezTo>
                  <a:pt x="25803" y="11124"/>
                  <a:pt x="26717" y="13570"/>
                  <a:pt x="26717" y="16245"/>
                </a:cubicBezTo>
                <a:cubicBezTo>
                  <a:pt x="26717" y="22508"/>
                  <a:pt x="21563" y="27597"/>
                  <a:pt x="15267" y="27597"/>
                </a:cubicBezTo>
                <a:cubicBezTo>
                  <a:pt x="8939" y="27597"/>
                  <a:pt x="3850" y="22475"/>
                  <a:pt x="3850" y="16180"/>
                </a:cubicBezTo>
                <a:cubicBezTo>
                  <a:pt x="3850" y="9917"/>
                  <a:pt x="8971" y="4763"/>
                  <a:pt x="15267" y="4763"/>
                </a:cubicBezTo>
                <a:close/>
                <a:moveTo>
                  <a:pt x="27434" y="0"/>
                </a:moveTo>
                <a:lnTo>
                  <a:pt x="23846" y="3588"/>
                </a:lnTo>
                <a:cubicBezTo>
                  <a:pt x="21400" y="1925"/>
                  <a:pt x="18464" y="946"/>
                  <a:pt x="15300" y="946"/>
                </a:cubicBezTo>
                <a:cubicBezTo>
                  <a:pt x="6851" y="946"/>
                  <a:pt x="1" y="7764"/>
                  <a:pt x="1" y="16180"/>
                </a:cubicBezTo>
                <a:cubicBezTo>
                  <a:pt x="1" y="24628"/>
                  <a:pt x="6818" y="31446"/>
                  <a:pt x="15267" y="31446"/>
                </a:cubicBezTo>
                <a:cubicBezTo>
                  <a:pt x="23650" y="31446"/>
                  <a:pt x="30500" y="24628"/>
                  <a:pt x="30500" y="16180"/>
                </a:cubicBezTo>
                <a:cubicBezTo>
                  <a:pt x="30500" y="13015"/>
                  <a:pt x="29522" y="10080"/>
                  <a:pt x="27858" y="7633"/>
                </a:cubicBezTo>
                <a:lnTo>
                  <a:pt x="31479" y="4045"/>
                </a:lnTo>
                <a:lnTo>
                  <a:pt x="31479" y="4045"/>
                </a:lnTo>
                <a:lnTo>
                  <a:pt x="26749" y="4730"/>
                </a:lnTo>
                <a:lnTo>
                  <a:pt x="26749" y="4730"/>
                </a:lnTo>
                <a:lnTo>
                  <a:pt x="2743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9" name="Google Shape;229;p23"/>
          <p:cNvGrpSpPr/>
          <p:nvPr/>
        </p:nvGrpSpPr>
        <p:grpSpPr>
          <a:xfrm>
            <a:off x="3597856" y="2015863"/>
            <a:ext cx="428915" cy="426116"/>
            <a:chOff x="6226275" y="3911538"/>
            <a:chExt cx="900325" cy="894450"/>
          </a:xfrm>
        </p:grpSpPr>
        <p:sp>
          <p:nvSpPr>
            <p:cNvPr id="230" name="Google Shape;230;p23"/>
            <p:cNvSpPr/>
            <p:nvPr/>
          </p:nvSpPr>
          <p:spPr>
            <a:xfrm>
              <a:off x="6355100" y="4405488"/>
              <a:ext cx="87300" cy="116625"/>
            </a:xfrm>
            <a:custGeom>
              <a:avLst/>
              <a:gdLst/>
              <a:ahLst/>
              <a:cxnLst/>
              <a:rect l="l" t="t" r="r" b="b"/>
              <a:pathLst>
                <a:path w="3492" h="4665" extrusionOk="0">
                  <a:moveTo>
                    <a:pt x="1860" y="0"/>
                  </a:moveTo>
                  <a:cubicBezTo>
                    <a:pt x="947" y="1664"/>
                    <a:pt x="360" y="2871"/>
                    <a:pt x="197" y="3197"/>
                  </a:cubicBezTo>
                  <a:cubicBezTo>
                    <a:pt x="1" y="3588"/>
                    <a:pt x="66" y="4078"/>
                    <a:pt x="392" y="4404"/>
                  </a:cubicBezTo>
                  <a:lnTo>
                    <a:pt x="653" y="4665"/>
                  </a:lnTo>
                  <a:cubicBezTo>
                    <a:pt x="1371" y="3784"/>
                    <a:pt x="2252" y="2806"/>
                    <a:pt x="3296" y="1794"/>
                  </a:cubicBezTo>
                  <a:cubicBezTo>
                    <a:pt x="3393" y="1729"/>
                    <a:pt x="3459" y="1664"/>
                    <a:pt x="3491" y="1631"/>
                  </a:cubicBezTo>
                  <a:lnTo>
                    <a:pt x="186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23"/>
            <p:cNvSpPr/>
            <p:nvPr/>
          </p:nvSpPr>
          <p:spPr>
            <a:xfrm>
              <a:off x="6514125" y="4593038"/>
              <a:ext cx="119900" cy="87550"/>
            </a:xfrm>
            <a:custGeom>
              <a:avLst/>
              <a:gdLst/>
              <a:ahLst/>
              <a:cxnLst/>
              <a:rect l="l" t="t" r="r" b="b"/>
              <a:pathLst>
                <a:path w="4796" h="3502" extrusionOk="0">
                  <a:moveTo>
                    <a:pt x="3100" y="1"/>
                  </a:moveTo>
                  <a:cubicBezTo>
                    <a:pt x="2969" y="33"/>
                    <a:pt x="2937" y="131"/>
                    <a:pt x="2839" y="164"/>
                  </a:cubicBezTo>
                  <a:cubicBezTo>
                    <a:pt x="1795" y="1240"/>
                    <a:pt x="849" y="2088"/>
                    <a:pt x="1" y="2806"/>
                  </a:cubicBezTo>
                  <a:lnTo>
                    <a:pt x="360" y="3165"/>
                  </a:lnTo>
                  <a:cubicBezTo>
                    <a:pt x="566" y="3392"/>
                    <a:pt x="838" y="3502"/>
                    <a:pt x="1109" y="3502"/>
                  </a:cubicBezTo>
                  <a:cubicBezTo>
                    <a:pt x="1266" y="3502"/>
                    <a:pt x="1423" y="3465"/>
                    <a:pt x="1567" y="3393"/>
                  </a:cubicBezTo>
                  <a:cubicBezTo>
                    <a:pt x="2121" y="3100"/>
                    <a:pt x="2969" y="2708"/>
                    <a:pt x="4796" y="1697"/>
                  </a:cubicBezTo>
                  <a:lnTo>
                    <a:pt x="310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23"/>
            <p:cNvSpPr/>
            <p:nvPr/>
          </p:nvSpPr>
          <p:spPr>
            <a:xfrm>
              <a:off x="6330650" y="4455438"/>
              <a:ext cx="258525" cy="246400"/>
            </a:xfrm>
            <a:custGeom>
              <a:avLst/>
              <a:gdLst/>
              <a:ahLst/>
              <a:cxnLst/>
              <a:rect l="l" t="t" r="r" b="b"/>
              <a:pathLst>
                <a:path w="10341" h="9856" extrusionOk="0">
                  <a:moveTo>
                    <a:pt x="8645" y="1"/>
                  </a:moveTo>
                  <a:cubicBezTo>
                    <a:pt x="7689" y="1"/>
                    <a:pt x="6431" y="551"/>
                    <a:pt x="5741" y="1264"/>
                  </a:cubicBezTo>
                  <a:cubicBezTo>
                    <a:pt x="2414" y="4624"/>
                    <a:pt x="881" y="6973"/>
                    <a:pt x="196" y="8375"/>
                  </a:cubicBezTo>
                  <a:cubicBezTo>
                    <a:pt x="0" y="8767"/>
                    <a:pt x="66" y="9256"/>
                    <a:pt x="392" y="9550"/>
                  </a:cubicBezTo>
                  <a:cubicBezTo>
                    <a:pt x="596" y="9754"/>
                    <a:pt x="863" y="9855"/>
                    <a:pt x="1131" y="9855"/>
                  </a:cubicBezTo>
                  <a:cubicBezTo>
                    <a:pt x="1291" y="9855"/>
                    <a:pt x="1452" y="9819"/>
                    <a:pt x="1599" y="9745"/>
                  </a:cubicBezTo>
                  <a:cubicBezTo>
                    <a:pt x="2969" y="9093"/>
                    <a:pt x="5285" y="7592"/>
                    <a:pt x="8677" y="4200"/>
                  </a:cubicBezTo>
                  <a:cubicBezTo>
                    <a:pt x="9819" y="3091"/>
                    <a:pt x="10341" y="1068"/>
                    <a:pt x="9623" y="318"/>
                  </a:cubicBezTo>
                  <a:cubicBezTo>
                    <a:pt x="9392" y="97"/>
                    <a:pt x="9045" y="1"/>
                    <a:pt x="86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23"/>
            <p:cNvSpPr/>
            <p:nvPr/>
          </p:nvSpPr>
          <p:spPr>
            <a:xfrm>
              <a:off x="6226275" y="4198463"/>
              <a:ext cx="243025" cy="181575"/>
            </a:xfrm>
            <a:custGeom>
              <a:avLst/>
              <a:gdLst/>
              <a:ahLst/>
              <a:cxnLst/>
              <a:rect l="l" t="t" r="r" b="b"/>
              <a:pathLst>
                <a:path w="9721" h="7263" extrusionOk="0">
                  <a:moveTo>
                    <a:pt x="8601" y="1"/>
                  </a:moveTo>
                  <a:cubicBezTo>
                    <a:pt x="7289" y="1"/>
                    <a:pt x="5238" y="662"/>
                    <a:pt x="3392" y="2508"/>
                  </a:cubicBezTo>
                  <a:lnTo>
                    <a:pt x="424" y="5476"/>
                  </a:lnTo>
                  <a:cubicBezTo>
                    <a:pt x="98" y="5802"/>
                    <a:pt x="0" y="6324"/>
                    <a:pt x="261" y="6748"/>
                  </a:cubicBezTo>
                  <a:cubicBezTo>
                    <a:pt x="450" y="7072"/>
                    <a:pt x="818" y="7262"/>
                    <a:pt x="1199" y="7262"/>
                  </a:cubicBezTo>
                  <a:cubicBezTo>
                    <a:pt x="1278" y="7262"/>
                    <a:pt x="1357" y="7254"/>
                    <a:pt x="1435" y="7237"/>
                  </a:cubicBezTo>
                  <a:cubicBezTo>
                    <a:pt x="2549" y="6919"/>
                    <a:pt x="3584" y="6743"/>
                    <a:pt x="4418" y="6743"/>
                  </a:cubicBezTo>
                  <a:cubicBezTo>
                    <a:pt x="4781" y="6743"/>
                    <a:pt x="5105" y="6777"/>
                    <a:pt x="5382" y="6846"/>
                  </a:cubicBezTo>
                  <a:cubicBezTo>
                    <a:pt x="6752" y="4465"/>
                    <a:pt x="8188" y="2247"/>
                    <a:pt x="9721" y="257"/>
                  </a:cubicBezTo>
                  <a:cubicBezTo>
                    <a:pt x="9488" y="95"/>
                    <a:pt x="9097" y="1"/>
                    <a:pt x="86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23"/>
            <p:cNvSpPr/>
            <p:nvPr/>
          </p:nvSpPr>
          <p:spPr>
            <a:xfrm>
              <a:off x="6656850" y="4568588"/>
              <a:ext cx="188400" cy="237400"/>
            </a:xfrm>
            <a:custGeom>
              <a:avLst/>
              <a:gdLst/>
              <a:ahLst/>
              <a:cxnLst/>
              <a:rect l="l" t="t" r="r" b="b"/>
              <a:pathLst>
                <a:path w="7536" h="9496" extrusionOk="0">
                  <a:moveTo>
                    <a:pt x="7014" y="0"/>
                  </a:moveTo>
                  <a:cubicBezTo>
                    <a:pt x="4763" y="1664"/>
                    <a:pt x="2512" y="3099"/>
                    <a:pt x="392" y="4273"/>
                  </a:cubicBezTo>
                  <a:cubicBezTo>
                    <a:pt x="555" y="5089"/>
                    <a:pt x="457" y="5904"/>
                    <a:pt x="131" y="8253"/>
                  </a:cubicBezTo>
                  <a:cubicBezTo>
                    <a:pt x="0" y="8742"/>
                    <a:pt x="229" y="9166"/>
                    <a:pt x="653" y="9395"/>
                  </a:cubicBezTo>
                  <a:cubicBezTo>
                    <a:pt x="788" y="9463"/>
                    <a:pt x="936" y="9495"/>
                    <a:pt x="1084" y="9495"/>
                  </a:cubicBezTo>
                  <a:cubicBezTo>
                    <a:pt x="1364" y="9495"/>
                    <a:pt x="1647" y="9379"/>
                    <a:pt x="1860" y="9166"/>
                  </a:cubicBezTo>
                  <a:lnTo>
                    <a:pt x="4861" y="6198"/>
                  </a:lnTo>
                  <a:cubicBezTo>
                    <a:pt x="7144" y="3915"/>
                    <a:pt x="7536" y="946"/>
                    <a:pt x="70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23"/>
            <p:cNvSpPr/>
            <p:nvPr/>
          </p:nvSpPr>
          <p:spPr>
            <a:xfrm>
              <a:off x="6718825" y="4152263"/>
              <a:ext cx="172100" cy="156800"/>
            </a:xfrm>
            <a:custGeom>
              <a:avLst/>
              <a:gdLst/>
              <a:ahLst/>
              <a:cxnLst/>
              <a:rect l="l" t="t" r="r" b="b"/>
              <a:pathLst>
                <a:path w="6884" h="6272" extrusionOk="0">
                  <a:moveTo>
                    <a:pt x="3446" y="1"/>
                  </a:moveTo>
                  <a:cubicBezTo>
                    <a:pt x="2643" y="1"/>
                    <a:pt x="1843" y="311"/>
                    <a:pt x="1240" y="930"/>
                  </a:cubicBezTo>
                  <a:cubicBezTo>
                    <a:pt x="0" y="2137"/>
                    <a:pt x="0" y="4127"/>
                    <a:pt x="1240" y="5367"/>
                  </a:cubicBezTo>
                  <a:cubicBezTo>
                    <a:pt x="1843" y="5970"/>
                    <a:pt x="2643" y="6272"/>
                    <a:pt x="3446" y="6272"/>
                  </a:cubicBezTo>
                  <a:cubicBezTo>
                    <a:pt x="4249" y="6272"/>
                    <a:pt x="5057" y="5970"/>
                    <a:pt x="5676" y="5367"/>
                  </a:cubicBezTo>
                  <a:cubicBezTo>
                    <a:pt x="6883" y="4127"/>
                    <a:pt x="6883" y="2137"/>
                    <a:pt x="5676" y="930"/>
                  </a:cubicBezTo>
                  <a:cubicBezTo>
                    <a:pt x="5057" y="311"/>
                    <a:pt x="4249" y="1"/>
                    <a:pt x="34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23"/>
            <p:cNvSpPr/>
            <p:nvPr/>
          </p:nvSpPr>
          <p:spPr>
            <a:xfrm>
              <a:off x="6906375" y="3911538"/>
              <a:ext cx="220225" cy="216700"/>
            </a:xfrm>
            <a:custGeom>
              <a:avLst/>
              <a:gdLst/>
              <a:ahLst/>
              <a:cxnLst/>
              <a:rect l="l" t="t" r="r" b="b"/>
              <a:pathLst>
                <a:path w="8809" h="8668" extrusionOk="0">
                  <a:moveTo>
                    <a:pt x="6168" y="0"/>
                  </a:moveTo>
                  <a:cubicBezTo>
                    <a:pt x="4083" y="0"/>
                    <a:pt x="2010" y="335"/>
                    <a:pt x="1" y="969"/>
                  </a:cubicBezTo>
                  <a:cubicBezTo>
                    <a:pt x="197" y="2665"/>
                    <a:pt x="1110" y="4557"/>
                    <a:pt x="2611" y="6058"/>
                  </a:cubicBezTo>
                  <a:cubicBezTo>
                    <a:pt x="4176" y="7624"/>
                    <a:pt x="6068" y="8504"/>
                    <a:pt x="7830" y="8667"/>
                  </a:cubicBezTo>
                  <a:cubicBezTo>
                    <a:pt x="8482" y="6351"/>
                    <a:pt x="8808" y="3774"/>
                    <a:pt x="8613" y="1034"/>
                  </a:cubicBezTo>
                  <a:cubicBezTo>
                    <a:pt x="8580" y="513"/>
                    <a:pt x="8156" y="121"/>
                    <a:pt x="7634" y="56"/>
                  </a:cubicBezTo>
                  <a:cubicBezTo>
                    <a:pt x="7145" y="19"/>
                    <a:pt x="6656" y="0"/>
                    <a:pt x="61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23"/>
            <p:cNvSpPr/>
            <p:nvPr/>
          </p:nvSpPr>
          <p:spPr>
            <a:xfrm>
              <a:off x="6429325" y="3953688"/>
              <a:ext cx="655675" cy="654050"/>
            </a:xfrm>
            <a:custGeom>
              <a:avLst/>
              <a:gdLst/>
              <a:ahLst/>
              <a:cxnLst/>
              <a:rect l="l" t="t" r="r" b="b"/>
              <a:pathLst>
                <a:path w="26227" h="26162" extrusionOk="0">
                  <a:moveTo>
                    <a:pt x="14993" y="5823"/>
                  </a:moveTo>
                  <a:cubicBezTo>
                    <a:pt x="16335" y="5823"/>
                    <a:pt x="17680" y="6329"/>
                    <a:pt x="18724" y="7340"/>
                  </a:cubicBezTo>
                  <a:cubicBezTo>
                    <a:pt x="20747" y="9428"/>
                    <a:pt x="20747" y="12723"/>
                    <a:pt x="18724" y="14778"/>
                  </a:cubicBezTo>
                  <a:cubicBezTo>
                    <a:pt x="17697" y="15789"/>
                    <a:pt x="16359" y="16294"/>
                    <a:pt x="15018" y="16294"/>
                  </a:cubicBezTo>
                  <a:cubicBezTo>
                    <a:pt x="13676" y="16294"/>
                    <a:pt x="12331" y="15789"/>
                    <a:pt x="11287" y="14778"/>
                  </a:cubicBezTo>
                  <a:cubicBezTo>
                    <a:pt x="9264" y="12723"/>
                    <a:pt x="9264" y="9428"/>
                    <a:pt x="11287" y="7340"/>
                  </a:cubicBezTo>
                  <a:cubicBezTo>
                    <a:pt x="12314" y="6329"/>
                    <a:pt x="13652" y="5823"/>
                    <a:pt x="14993" y="5823"/>
                  </a:cubicBezTo>
                  <a:close/>
                  <a:moveTo>
                    <a:pt x="17061" y="1"/>
                  </a:moveTo>
                  <a:cubicBezTo>
                    <a:pt x="10765" y="2578"/>
                    <a:pt x="4730" y="8221"/>
                    <a:pt x="0" y="16115"/>
                  </a:cubicBezTo>
                  <a:lnTo>
                    <a:pt x="2382" y="18496"/>
                  </a:lnTo>
                  <a:cubicBezTo>
                    <a:pt x="3146" y="18190"/>
                    <a:pt x="3983" y="17992"/>
                    <a:pt x="4780" y="17992"/>
                  </a:cubicBezTo>
                  <a:cubicBezTo>
                    <a:pt x="5683" y="17992"/>
                    <a:pt x="6536" y="18247"/>
                    <a:pt x="7177" y="18888"/>
                  </a:cubicBezTo>
                  <a:cubicBezTo>
                    <a:pt x="8449" y="20160"/>
                    <a:pt x="8253" y="22117"/>
                    <a:pt x="7601" y="23715"/>
                  </a:cubicBezTo>
                  <a:lnTo>
                    <a:pt x="10047" y="26162"/>
                  </a:lnTo>
                  <a:cubicBezTo>
                    <a:pt x="16115" y="22476"/>
                    <a:pt x="23193" y="16702"/>
                    <a:pt x="26227" y="9037"/>
                  </a:cubicBezTo>
                  <a:cubicBezTo>
                    <a:pt x="24106" y="8743"/>
                    <a:pt x="21986" y="7666"/>
                    <a:pt x="20192" y="5872"/>
                  </a:cubicBezTo>
                  <a:cubicBezTo>
                    <a:pt x="18431" y="4144"/>
                    <a:pt x="17387" y="2056"/>
                    <a:pt x="170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8" name="Google Shape;238;p23"/>
          <p:cNvSpPr/>
          <p:nvPr/>
        </p:nvSpPr>
        <p:spPr>
          <a:xfrm>
            <a:off x="3597844" y="2922788"/>
            <a:ext cx="428938" cy="428938"/>
          </a:xfrm>
          <a:custGeom>
            <a:avLst/>
            <a:gdLst/>
            <a:ahLst/>
            <a:cxnLst/>
            <a:rect l="l" t="t" r="r" b="b"/>
            <a:pathLst>
              <a:path w="40939" h="40939" extrusionOk="0">
                <a:moveTo>
                  <a:pt x="30304" y="11246"/>
                </a:moveTo>
                <a:cubicBezTo>
                  <a:pt x="30541" y="11246"/>
                  <a:pt x="30777" y="11336"/>
                  <a:pt x="30957" y="11515"/>
                </a:cubicBezTo>
                <a:lnTo>
                  <a:pt x="32261" y="12820"/>
                </a:lnTo>
                <a:cubicBezTo>
                  <a:pt x="32686" y="13114"/>
                  <a:pt x="32686" y="13701"/>
                  <a:pt x="32294" y="14060"/>
                </a:cubicBezTo>
                <a:lnTo>
                  <a:pt x="17419" y="29522"/>
                </a:lnTo>
                <a:cubicBezTo>
                  <a:pt x="17224" y="29717"/>
                  <a:pt x="17061" y="29783"/>
                  <a:pt x="16767" y="29783"/>
                </a:cubicBezTo>
                <a:cubicBezTo>
                  <a:pt x="16473" y="29783"/>
                  <a:pt x="16212" y="29717"/>
                  <a:pt x="16115" y="29522"/>
                </a:cubicBezTo>
                <a:lnTo>
                  <a:pt x="8840" y="21693"/>
                </a:lnTo>
                <a:lnTo>
                  <a:pt x="8645" y="21497"/>
                </a:lnTo>
                <a:cubicBezTo>
                  <a:pt x="8449" y="21269"/>
                  <a:pt x="8351" y="21040"/>
                  <a:pt x="8351" y="20812"/>
                </a:cubicBezTo>
                <a:cubicBezTo>
                  <a:pt x="8351" y="20616"/>
                  <a:pt x="8449" y="20388"/>
                  <a:pt x="8645" y="20192"/>
                </a:cubicBezTo>
                <a:lnTo>
                  <a:pt x="9949" y="18888"/>
                </a:lnTo>
                <a:cubicBezTo>
                  <a:pt x="10129" y="18692"/>
                  <a:pt x="10365" y="18594"/>
                  <a:pt x="10602" y="18594"/>
                </a:cubicBezTo>
                <a:cubicBezTo>
                  <a:pt x="10838" y="18594"/>
                  <a:pt x="11075" y="18692"/>
                  <a:pt x="11254" y="18888"/>
                </a:cubicBezTo>
                <a:lnTo>
                  <a:pt x="11352" y="18953"/>
                </a:lnTo>
                <a:lnTo>
                  <a:pt x="16441" y="24466"/>
                </a:lnTo>
                <a:cubicBezTo>
                  <a:pt x="16539" y="24563"/>
                  <a:pt x="16653" y="24612"/>
                  <a:pt x="16767" y="24612"/>
                </a:cubicBezTo>
                <a:cubicBezTo>
                  <a:pt x="16881" y="24612"/>
                  <a:pt x="16995" y="24563"/>
                  <a:pt x="17093" y="24466"/>
                </a:cubicBezTo>
                <a:lnTo>
                  <a:pt x="29554" y="11515"/>
                </a:lnTo>
                <a:lnTo>
                  <a:pt x="29652" y="11515"/>
                </a:lnTo>
                <a:cubicBezTo>
                  <a:pt x="29831" y="11336"/>
                  <a:pt x="30068" y="11246"/>
                  <a:pt x="30304" y="11246"/>
                </a:cubicBezTo>
                <a:close/>
                <a:moveTo>
                  <a:pt x="20486" y="1"/>
                </a:moveTo>
                <a:cubicBezTo>
                  <a:pt x="9134" y="1"/>
                  <a:pt x="0" y="9134"/>
                  <a:pt x="0" y="20453"/>
                </a:cubicBezTo>
                <a:cubicBezTo>
                  <a:pt x="0" y="31805"/>
                  <a:pt x="9134" y="40939"/>
                  <a:pt x="20486" y="40939"/>
                </a:cubicBezTo>
                <a:cubicBezTo>
                  <a:pt x="31805" y="40939"/>
                  <a:pt x="40938" y="31805"/>
                  <a:pt x="40938" y="20453"/>
                </a:cubicBezTo>
                <a:cubicBezTo>
                  <a:pt x="40938" y="9134"/>
                  <a:pt x="31870" y="1"/>
                  <a:pt x="2048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9" name="Google Shape;239;p23"/>
          <p:cNvGrpSpPr/>
          <p:nvPr/>
        </p:nvGrpSpPr>
        <p:grpSpPr>
          <a:xfrm>
            <a:off x="5167125" y="3835194"/>
            <a:ext cx="432964" cy="431586"/>
            <a:chOff x="5812000" y="2553488"/>
            <a:chExt cx="769850" cy="767400"/>
          </a:xfrm>
        </p:grpSpPr>
        <p:sp>
          <p:nvSpPr>
            <p:cNvPr id="240" name="Google Shape;240;p23"/>
            <p:cNvSpPr/>
            <p:nvPr/>
          </p:nvSpPr>
          <p:spPr>
            <a:xfrm>
              <a:off x="5858475" y="2553488"/>
              <a:ext cx="150900" cy="150900"/>
            </a:xfrm>
            <a:custGeom>
              <a:avLst/>
              <a:gdLst/>
              <a:ahLst/>
              <a:cxnLst/>
              <a:rect l="l" t="t" r="r" b="b"/>
              <a:pathLst>
                <a:path w="6036" h="6036" extrusionOk="0">
                  <a:moveTo>
                    <a:pt x="3034" y="1"/>
                  </a:moveTo>
                  <a:cubicBezTo>
                    <a:pt x="1338" y="1"/>
                    <a:pt x="0" y="1338"/>
                    <a:pt x="0" y="3002"/>
                  </a:cubicBezTo>
                  <a:cubicBezTo>
                    <a:pt x="0" y="4665"/>
                    <a:pt x="1338" y="6035"/>
                    <a:pt x="3034" y="6035"/>
                  </a:cubicBezTo>
                  <a:cubicBezTo>
                    <a:pt x="4698" y="6035"/>
                    <a:pt x="6035" y="4665"/>
                    <a:pt x="6035" y="3002"/>
                  </a:cubicBezTo>
                  <a:cubicBezTo>
                    <a:pt x="6035" y="1338"/>
                    <a:pt x="4698" y="1"/>
                    <a:pt x="30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23"/>
            <p:cNvSpPr/>
            <p:nvPr/>
          </p:nvSpPr>
          <p:spPr>
            <a:xfrm>
              <a:off x="5812000" y="2732888"/>
              <a:ext cx="244675" cy="425725"/>
            </a:xfrm>
            <a:custGeom>
              <a:avLst/>
              <a:gdLst/>
              <a:ahLst/>
              <a:cxnLst/>
              <a:rect l="l" t="t" r="r" b="b"/>
              <a:pathLst>
                <a:path w="9787" h="17029" extrusionOk="0">
                  <a:moveTo>
                    <a:pt x="1501" y="1"/>
                  </a:moveTo>
                  <a:cubicBezTo>
                    <a:pt x="685" y="1"/>
                    <a:pt x="0" y="686"/>
                    <a:pt x="0" y="1501"/>
                  </a:cubicBezTo>
                  <a:lnTo>
                    <a:pt x="0" y="7993"/>
                  </a:lnTo>
                  <a:cubicBezTo>
                    <a:pt x="33" y="8808"/>
                    <a:pt x="685" y="9493"/>
                    <a:pt x="1501" y="9493"/>
                  </a:cubicBezTo>
                  <a:lnTo>
                    <a:pt x="1794" y="9493"/>
                  </a:lnTo>
                  <a:lnTo>
                    <a:pt x="1794" y="15528"/>
                  </a:lnTo>
                  <a:cubicBezTo>
                    <a:pt x="1794" y="16343"/>
                    <a:pt x="2479" y="17028"/>
                    <a:pt x="3295" y="17028"/>
                  </a:cubicBezTo>
                  <a:lnTo>
                    <a:pt x="6459" y="17028"/>
                  </a:lnTo>
                  <a:cubicBezTo>
                    <a:pt x="7274" y="17028"/>
                    <a:pt x="7992" y="16343"/>
                    <a:pt x="7992" y="15528"/>
                  </a:cubicBezTo>
                  <a:lnTo>
                    <a:pt x="7992" y="15169"/>
                  </a:lnTo>
                  <a:cubicBezTo>
                    <a:pt x="7698" y="14647"/>
                    <a:pt x="7535" y="14027"/>
                    <a:pt x="7535" y="13408"/>
                  </a:cubicBezTo>
                  <a:lnTo>
                    <a:pt x="7535" y="5546"/>
                  </a:lnTo>
                  <a:cubicBezTo>
                    <a:pt x="7535" y="3981"/>
                    <a:pt x="8481" y="2676"/>
                    <a:pt x="9786" y="2121"/>
                  </a:cubicBezTo>
                  <a:lnTo>
                    <a:pt x="9786" y="1501"/>
                  </a:lnTo>
                  <a:cubicBezTo>
                    <a:pt x="9786" y="686"/>
                    <a:pt x="9068" y="1"/>
                    <a:pt x="8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23"/>
            <p:cNvSpPr/>
            <p:nvPr/>
          </p:nvSpPr>
          <p:spPr>
            <a:xfrm>
              <a:off x="6384475" y="2553488"/>
              <a:ext cx="150875" cy="150900"/>
            </a:xfrm>
            <a:custGeom>
              <a:avLst/>
              <a:gdLst/>
              <a:ahLst/>
              <a:cxnLst/>
              <a:rect l="l" t="t" r="r" b="b"/>
              <a:pathLst>
                <a:path w="6035" h="6036" extrusionOk="0">
                  <a:moveTo>
                    <a:pt x="3034" y="1"/>
                  </a:moveTo>
                  <a:cubicBezTo>
                    <a:pt x="1338" y="1"/>
                    <a:pt x="0" y="1338"/>
                    <a:pt x="0" y="3002"/>
                  </a:cubicBezTo>
                  <a:cubicBezTo>
                    <a:pt x="0" y="4665"/>
                    <a:pt x="1338" y="6035"/>
                    <a:pt x="3034" y="6035"/>
                  </a:cubicBezTo>
                  <a:cubicBezTo>
                    <a:pt x="4698" y="6035"/>
                    <a:pt x="6035" y="4665"/>
                    <a:pt x="6035" y="3002"/>
                  </a:cubicBezTo>
                  <a:cubicBezTo>
                    <a:pt x="6035" y="1338"/>
                    <a:pt x="4698" y="1"/>
                    <a:pt x="30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23"/>
            <p:cNvSpPr/>
            <p:nvPr/>
          </p:nvSpPr>
          <p:spPr>
            <a:xfrm>
              <a:off x="6337975" y="2732088"/>
              <a:ext cx="243875" cy="425700"/>
            </a:xfrm>
            <a:custGeom>
              <a:avLst/>
              <a:gdLst/>
              <a:ahLst/>
              <a:cxnLst/>
              <a:rect l="l" t="t" r="r" b="b"/>
              <a:pathLst>
                <a:path w="9755" h="17028" extrusionOk="0">
                  <a:moveTo>
                    <a:pt x="1501" y="0"/>
                  </a:moveTo>
                  <a:cubicBezTo>
                    <a:pt x="653" y="0"/>
                    <a:pt x="1" y="685"/>
                    <a:pt x="1" y="1501"/>
                  </a:cubicBezTo>
                  <a:lnTo>
                    <a:pt x="1" y="2121"/>
                  </a:lnTo>
                  <a:cubicBezTo>
                    <a:pt x="1338" y="2675"/>
                    <a:pt x="2219" y="4013"/>
                    <a:pt x="2219" y="5546"/>
                  </a:cubicBezTo>
                  <a:lnTo>
                    <a:pt x="2219" y="13407"/>
                  </a:lnTo>
                  <a:cubicBezTo>
                    <a:pt x="2219" y="14027"/>
                    <a:pt x="2056" y="14614"/>
                    <a:pt x="1795" y="15169"/>
                  </a:cubicBezTo>
                  <a:lnTo>
                    <a:pt x="1795" y="15527"/>
                  </a:lnTo>
                  <a:cubicBezTo>
                    <a:pt x="1795" y="16343"/>
                    <a:pt x="2480" y="17028"/>
                    <a:pt x="3296" y="17028"/>
                  </a:cubicBezTo>
                  <a:lnTo>
                    <a:pt x="6460" y="17028"/>
                  </a:lnTo>
                  <a:cubicBezTo>
                    <a:pt x="7275" y="17028"/>
                    <a:pt x="7960" y="16343"/>
                    <a:pt x="7960" y="15527"/>
                  </a:cubicBezTo>
                  <a:lnTo>
                    <a:pt x="7960" y="9493"/>
                  </a:lnTo>
                  <a:lnTo>
                    <a:pt x="8254" y="9493"/>
                  </a:lnTo>
                  <a:cubicBezTo>
                    <a:pt x="9069" y="9493"/>
                    <a:pt x="9754" y="8808"/>
                    <a:pt x="9754" y="7992"/>
                  </a:cubicBezTo>
                  <a:lnTo>
                    <a:pt x="9754" y="1501"/>
                  </a:lnTo>
                  <a:cubicBezTo>
                    <a:pt x="9754" y="685"/>
                    <a:pt x="9069" y="0"/>
                    <a:pt x="82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23"/>
            <p:cNvSpPr/>
            <p:nvPr/>
          </p:nvSpPr>
          <p:spPr>
            <a:xfrm>
              <a:off x="6057450" y="2834013"/>
              <a:ext cx="279750" cy="486875"/>
            </a:xfrm>
            <a:custGeom>
              <a:avLst/>
              <a:gdLst/>
              <a:ahLst/>
              <a:cxnLst/>
              <a:rect l="l" t="t" r="r" b="b"/>
              <a:pathLst>
                <a:path w="11190" h="19475" extrusionOk="0">
                  <a:moveTo>
                    <a:pt x="1501" y="1"/>
                  </a:moveTo>
                  <a:cubicBezTo>
                    <a:pt x="653" y="1"/>
                    <a:pt x="1" y="653"/>
                    <a:pt x="1" y="1501"/>
                  </a:cubicBezTo>
                  <a:lnTo>
                    <a:pt x="1" y="3948"/>
                  </a:lnTo>
                  <a:lnTo>
                    <a:pt x="1" y="9363"/>
                  </a:lnTo>
                  <a:cubicBezTo>
                    <a:pt x="1" y="10178"/>
                    <a:pt x="686" y="10863"/>
                    <a:pt x="1501" y="10863"/>
                  </a:cubicBezTo>
                  <a:lnTo>
                    <a:pt x="2088" y="10863"/>
                  </a:lnTo>
                  <a:lnTo>
                    <a:pt x="2088" y="17974"/>
                  </a:lnTo>
                  <a:cubicBezTo>
                    <a:pt x="2088" y="18790"/>
                    <a:pt x="2773" y="19475"/>
                    <a:pt x="3589" y="19475"/>
                  </a:cubicBezTo>
                  <a:lnTo>
                    <a:pt x="7601" y="19475"/>
                  </a:lnTo>
                  <a:cubicBezTo>
                    <a:pt x="8417" y="19475"/>
                    <a:pt x="9134" y="18790"/>
                    <a:pt x="9134" y="17974"/>
                  </a:cubicBezTo>
                  <a:lnTo>
                    <a:pt x="9134" y="10831"/>
                  </a:lnTo>
                  <a:lnTo>
                    <a:pt x="9689" y="10831"/>
                  </a:lnTo>
                  <a:cubicBezTo>
                    <a:pt x="10504" y="10831"/>
                    <a:pt x="11189" y="10146"/>
                    <a:pt x="11189" y="9330"/>
                  </a:cubicBezTo>
                  <a:lnTo>
                    <a:pt x="11189" y="3948"/>
                  </a:lnTo>
                  <a:lnTo>
                    <a:pt x="11189" y="1501"/>
                  </a:lnTo>
                  <a:cubicBezTo>
                    <a:pt x="11189" y="686"/>
                    <a:pt x="10504" y="1"/>
                    <a:pt x="968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23"/>
            <p:cNvSpPr/>
            <p:nvPr/>
          </p:nvSpPr>
          <p:spPr>
            <a:xfrm>
              <a:off x="6108825" y="2627688"/>
              <a:ext cx="175375" cy="175375"/>
            </a:xfrm>
            <a:custGeom>
              <a:avLst/>
              <a:gdLst/>
              <a:ahLst/>
              <a:cxnLst/>
              <a:rect l="l" t="t" r="r" b="b"/>
              <a:pathLst>
                <a:path w="7015" h="7015" extrusionOk="0">
                  <a:moveTo>
                    <a:pt x="3524" y="1"/>
                  </a:moveTo>
                  <a:cubicBezTo>
                    <a:pt x="1599" y="1"/>
                    <a:pt x="1" y="1567"/>
                    <a:pt x="1" y="3524"/>
                  </a:cubicBezTo>
                  <a:cubicBezTo>
                    <a:pt x="1" y="5448"/>
                    <a:pt x="1599" y="7014"/>
                    <a:pt x="3524" y="7014"/>
                  </a:cubicBezTo>
                  <a:cubicBezTo>
                    <a:pt x="5448" y="7014"/>
                    <a:pt x="7014" y="5448"/>
                    <a:pt x="7014" y="3524"/>
                  </a:cubicBezTo>
                  <a:cubicBezTo>
                    <a:pt x="7014" y="1567"/>
                    <a:pt x="5448" y="1"/>
                    <a:pt x="35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6" name="Google Shape;246;p23"/>
          <p:cNvSpPr/>
          <p:nvPr/>
        </p:nvSpPr>
        <p:spPr>
          <a:xfrm>
            <a:off x="5139130" y="2917890"/>
            <a:ext cx="432968" cy="433836"/>
          </a:xfrm>
          <a:custGeom>
            <a:avLst/>
            <a:gdLst/>
            <a:ahLst/>
            <a:cxnLst/>
            <a:rect l="l" t="t" r="r" b="b"/>
            <a:pathLst>
              <a:path w="32426" h="32491" extrusionOk="0">
                <a:moveTo>
                  <a:pt x="15887" y="1"/>
                </a:moveTo>
                <a:lnTo>
                  <a:pt x="20649" y="4763"/>
                </a:lnTo>
                <a:lnTo>
                  <a:pt x="15887" y="9526"/>
                </a:lnTo>
                <a:lnTo>
                  <a:pt x="26749" y="9526"/>
                </a:lnTo>
                <a:lnTo>
                  <a:pt x="26749" y="15332"/>
                </a:lnTo>
                <a:lnTo>
                  <a:pt x="22933" y="15332"/>
                </a:lnTo>
                <a:lnTo>
                  <a:pt x="22933" y="19116"/>
                </a:lnTo>
                <a:lnTo>
                  <a:pt x="15332" y="19116"/>
                </a:lnTo>
                <a:lnTo>
                  <a:pt x="15332" y="22900"/>
                </a:lnTo>
                <a:lnTo>
                  <a:pt x="7667" y="22900"/>
                </a:lnTo>
                <a:lnTo>
                  <a:pt x="7667" y="26684"/>
                </a:lnTo>
                <a:lnTo>
                  <a:pt x="1" y="26684"/>
                </a:lnTo>
                <a:lnTo>
                  <a:pt x="1" y="32490"/>
                </a:lnTo>
                <a:lnTo>
                  <a:pt x="32425" y="32490"/>
                </a:lnTo>
                <a:lnTo>
                  <a:pt x="32425" y="15332"/>
                </a:lnTo>
                <a:lnTo>
                  <a:pt x="28641" y="15332"/>
                </a:lnTo>
                <a:lnTo>
                  <a:pt x="2864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23"/>
          <p:cNvSpPr/>
          <p:nvPr/>
        </p:nvSpPr>
        <p:spPr>
          <a:xfrm>
            <a:off x="5087875" y="2087844"/>
            <a:ext cx="476178" cy="282154"/>
          </a:xfrm>
          <a:custGeom>
            <a:avLst/>
            <a:gdLst/>
            <a:ahLst/>
            <a:cxnLst/>
            <a:rect l="l" t="t" r="r" b="b"/>
            <a:pathLst>
              <a:path w="52356" h="31023" extrusionOk="0">
                <a:moveTo>
                  <a:pt x="26113" y="9614"/>
                </a:moveTo>
                <a:cubicBezTo>
                  <a:pt x="26000" y="9614"/>
                  <a:pt x="25885" y="9617"/>
                  <a:pt x="25771" y="9624"/>
                </a:cubicBezTo>
                <a:cubicBezTo>
                  <a:pt x="22835" y="9819"/>
                  <a:pt x="20453" y="12201"/>
                  <a:pt x="20290" y="15136"/>
                </a:cubicBezTo>
                <a:cubicBezTo>
                  <a:pt x="20069" y="18609"/>
                  <a:pt x="22811" y="21409"/>
                  <a:pt x="26211" y="21409"/>
                </a:cubicBezTo>
                <a:cubicBezTo>
                  <a:pt x="26324" y="21409"/>
                  <a:pt x="26438" y="21406"/>
                  <a:pt x="26553" y="21399"/>
                </a:cubicBezTo>
                <a:cubicBezTo>
                  <a:pt x="29489" y="21236"/>
                  <a:pt x="31903" y="18822"/>
                  <a:pt x="32066" y="15887"/>
                </a:cubicBezTo>
                <a:cubicBezTo>
                  <a:pt x="32256" y="12414"/>
                  <a:pt x="29513" y="9614"/>
                  <a:pt x="26113" y="9614"/>
                </a:cubicBezTo>
                <a:close/>
                <a:moveTo>
                  <a:pt x="26167" y="4544"/>
                </a:moveTo>
                <a:cubicBezTo>
                  <a:pt x="32458" y="4544"/>
                  <a:pt x="37499" y="9834"/>
                  <a:pt x="37122" y="16213"/>
                </a:cubicBezTo>
                <a:cubicBezTo>
                  <a:pt x="36763" y="21693"/>
                  <a:pt x="32360" y="26097"/>
                  <a:pt x="26880" y="26455"/>
                </a:cubicBezTo>
                <a:cubicBezTo>
                  <a:pt x="26637" y="26471"/>
                  <a:pt x="26396" y="26479"/>
                  <a:pt x="26157" y="26479"/>
                </a:cubicBezTo>
                <a:cubicBezTo>
                  <a:pt x="19866" y="26479"/>
                  <a:pt x="14826" y="21189"/>
                  <a:pt x="15234" y="14810"/>
                </a:cubicBezTo>
                <a:cubicBezTo>
                  <a:pt x="15560" y="9330"/>
                  <a:pt x="19997" y="4926"/>
                  <a:pt x="25444" y="4568"/>
                </a:cubicBezTo>
                <a:cubicBezTo>
                  <a:pt x="25687" y="4552"/>
                  <a:pt x="25928" y="4544"/>
                  <a:pt x="26167" y="4544"/>
                </a:cubicBezTo>
                <a:close/>
                <a:moveTo>
                  <a:pt x="26195" y="1"/>
                </a:moveTo>
                <a:cubicBezTo>
                  <a:pt x="16246" y="1"/>
                  <a:pt x="7242" y="5448"/>
                  <a:pt x="523" y="14256"/>
                </a:cubicBezTo>
                <a:cubicBezTo>
                  <a:pt x="1" y="15006"/>
                  <a:pt x="1" y="16017"/>
                  <a:pt x="523" y="16702"/>
                </a:cubicBezTo>
                <a:cubicBezTo>
                  <a:pt x="7177" y="25575"/>
                  <a:pt x="16246" y="31022"/>
                  <a:pt x="26195" y="31022"/>
                </a:cubicBezTo>
                <a:cubicBezTo>
                  <a:pt x="36144" y="31022"/>
                  <a:pt x="45147" y="25575"/>
                  <a:pt x="51834" y="16767"/>
                </a:cubicBezTo>
                <a:cubicBezTo>
                  <a:pt x="52356" y="16017"/>
                  <a:pt x="52356" y="15006"/>
                  <a:pt x="51834" y="14321"/>
                </a:cubicBezTo>
                <a:cubicBezTo>
                  <a:pt x="45147" y="5416"/>
                  <a:pt x="36144" y="1"/>
                  <a:pt x="2619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D966"/>
              </a:solidFill>
            </a:endParaRPr>
          </a:p>
        </p:txBody>
      </p:sp>
      <p:cxnSp>
        <p:nvCxnSpPr>
          <p:cNvPr id="248" name="Google Shape;248;p23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rgbClr val="48FFD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9" name="Google Shape;249;p23"/>
          <p:cNvSpPr txBox="1">
            <a:spLocks noGrp="1"/>
          </p:cNvSpPr>
          <p:nvPr>
            <p:ph type="ctrTitle" idx="16"/>
          </p:nvPr>
        </p:nvSpPr>
        <p:spPr>
          <a:xfrm>
            <a:off x="1056807" y="2971012"/>
            <a:ext cx="1622267" cy="39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 dirty="0">
                <a:latin typeface="Source Han Sans TC" panose="020B0500000000000000" pitchFamily="34" charset="-128"/>
                <a:ea typeface="Source Han Sans TC" panose="020B0500000000000000" pitchFamily="34" charset="-128"/>
              </a:rPr>
              <a:t>實驗架構, 器材</a:t>
            </a:r>
            <a:endParaRPr sz="1500" dirty="0">
              <a:latin typeface="Source Han Sans TC" panose="020B0500000000000000" pitchFamily="34" charset="-128"/>
              <a:ea typeface="Source Han Sans TC" panose="020B0500000000000000" pitchFamily="34" charset="-128"/>
            </a:endParaRPr>
          </a:p>
        </p:txBody>
      </p:sp>
      <p:sp>
        <p:nvSpPr>
          <p:cNvPr id="250" name="Google Shape;250;p23"/>
          <p:cNvSpPr txBox="1">
            <a:spLocks noGrp="1"/>
          </p:cNvSpPr>
          <p:nvPr>
            <p:ph type="ctrTitle" idx="16"/>
          </p:nvPr>
        </p:nvSpPr>
        <p:spPr>
          <a:xfrm>
            <a:off x="1443074" y="3850160"/>
            <a:ext cx="1236000" cy="39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latin typeface="Source Han Sans TC" panose="020B0500000000000000" pitchFamily="34" charset="-128"/>
                <a:ea typeface="Source Han Sans TC" panose="020B0500000000000000" pitchFamily="34" charset="-128"/>
              </a:rPr>
              <a:t>實驗步驟</a:t>
            </a:r>
            <a:endParaRPr sz="1500">
              <a:latin typeface="Source Han Sans TC" panose="020B0500000000000000" pitchFamily="34" charset="-128"/>
              <a:ea typeface="Source Han Sans TC" panose="020B0500000000000000" pitchFamily="34" charset="-128"/>
            </a:endParaRPr>
          </a:p>
        </p:txBody>
      </p:sp>
      <p:sp>
        <p:nvSpPr>
          <p:cNvPr id="251" name="Google Shape;251;p23"/>
          <p:cNvSpPr txBox="1">
            <a:spLocks noGrp="1"/>
          </p:cNvSpPr>
          <p:nvPr>
            <p:ph type="ctrTitle" idx="16"/>
          </p:nvPr>
        </p:nvSpPr>
        <p:spPr>
          <a:xfrm>
            <a:off x="6625150" y="2047600"/>
            <a:ext cx="1026000" cy="39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latin typeface="Source Han Sans TC" panose="020B0500000000000000" pitchFamily="34" charset="-128"/>
                <a:ea typeface="Source Han Sans TC" panose="020B0500000000000000" pitchFamily="34" charset="-128"/>
              </a:rPr>
              <a:t>實驗結果</a:t>
            </a:r>
            <a:endParaRPr sz="1500">
              <a:latin typeface="Source Han Sans TC" panose="020B0500000000000000" pitchFamily="34" charset="-128"/>
              <a:ea typeface="Source Han Sans TC" panose="020B0500000000000000" pitchFamily="34" charset="-128"/>
            </a:endParaRPr>
          </a:p>
        </p:txBody>
      </p:sp>
      <p:sp>
        <p:nvSpPr>
          <p:cNvPr id="252" name="Google Shape;252;p23"/>
          <p:cNvSpPr txBox="1">
            <a:spLocks noGrp="1"/>
          </p:cNvSpPr>
          <p:nvPr>
            <p:ph type="ctrTitle" idx="16"/>
          </p:nvPr>
        </p:nvSpPr>
        <p:spPr>
          <a:xfrm>
            <a:off x="6730082" y="3819419"/>
            <a:ext cx="1026000" cy="39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 dirty="0">
                <a:latin typeface="Source Han Sans TC" panose="020B0500000000000000" pitchFamily="34" charset="-128"/>
                <a:ea typeface="Source Han Sans TC" panose="020B0500000000000000" pitchFamily="34" charset="-128"/>
              </a:rPr>
              <a:t>分工安排</a:t>
            </a:r>
            <a:endParaRPr sz="1500" dirty="0">
              <a:latin typeface="Source Han Sans TC" panose="020B0500000000000000" pitchFamily="34" charset="-128"/>
              <a:ea typeface="Source Han Sans TC" panose="020B0500000000000000" pitchFamily="34" charset="-128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4"/>
          <p:cNvSpPr txBox="1">
            <a:spLocks noGrp="1"/>
          </p:cNvSpPr>
          <p:nvPr>
            <p:ph type="ctrTitle"/>
          </p:nvPr>
        </p:nvSpPr>
        <p:spPr>
          <a:xfrm>
            <a:off x="311700" y="49140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latin typeface="Source Han Sans TC" panose="020B0500000000000000" pitchFamily="34" charset="-128"/>
                <a:ea typeface="Source Han Sans TC" panose="020B0500000000000000" pitchFamily="34" charset="-128"/>
              </a:rPr>
              <a:t>實驗動機</a:t>
            </a:r>
            <a:endParaRPr dirty="0">
              <a:latin typeface="Source Han Sans TC" panose="020B0500000000000000" pitchFamily="34" charset="-128"/>
              <a:ea typeface="Source Han Sans TC" panose="020B0500000000000000" pitchFamily="34" charset="-128"/>
            </a:endParaRPr>
          </a:p>
        </p:txBody>
      </p:sp>
      <p:sp>
        <p:nvSpPr>
          <p:cNvPr id="258" name="Google Shape;258;p24"/>
          <p:cNvSpPr/>
          <p:nvPr/>
        </p:nvSpPr>
        <p:spPr>
          <a:xfrm>
            <a:off x="2483399" y="1412873"/>
            <a:ext cx="4173650" cy="3483508"/>
          </a:xfrm>
          <a:custGeom>
            <a:avLst/>
            <a:gdLst/>
            <a:ahLst/>
            <a:cxnLst/>
            <a:rect l="l" t="t" r="r" b="b"/>
            <a:pathLst>
              <a:path w="209468" h="174831" extrusionOk="0">
                <a:moveTo>
                  <a:pt x="198077" y="11364"/>
                </a:moveTo>
                <a:lnTo>
                  <a:pt x="198105" y="12377"/>
                </a:lnTo>
                <a:lnTo>
                  <a:pt x="198105" y="134115"/>
                </a:lnTo>
                <a:cubicBezTo>
                  <a:pt x="198105" y="134854"/>
                  <a:pt x="197803" y="135155"/>
                  <a:pt x="197064" y="135155"/>
                </a:cubicBezTo>
                <a:lnTo>
                  <a:pt x="12294" y="135155"/>
                </a:lnTo>
                <a:cubicBezTo>
                  <a:pt x="11555" y="135155"/>
                  <a:pt x="11254" y="134854"/>
                  <a:pt x="11254" y="134115"/>
                </a:cubicBezTo>
                <a:lnTo>
                  <a:pt x="11254" y="12377"/>
                </a:lnTo>
                <a:lnTo>
                  <a:pt x="11254" y="11364"/>
                </a:lnTo>
                <a:close/>
                <a:moveTo>
                  <a:pt x="11254" y="0"/>
                </a:moveTo>
                <a:lnTo>
                  <a:pt x="11254" y="302"/>
                </a:lnTo>
                <a:cubicBezTo>
                  <a:pt x="5230" y="712"/>
                  <a:pt x="712" y="5531"/>
                  <a:pt x="0" y="11364"/>
                </a:cubicBezTo>
                <a:lnTo>
                  <a:pt x="0" y="12377"/>
                </a:lnTo>
                <a:lnTo>
                  <a:pt x="0" y="134115"/>
                </a:lnTo>
                <a:cubicBezTo>
                  <a:pt x="0" y="136497"/>
                  <a:pt x="630" y="138468"/>
                  <a:pt x="1643" y="140248"/>
                </a:cubicBezTo>
                <a:cubicBezTo>
                  <a:pt x="3998" y="144383"/>
                  <a:pt x="7503" y="146518"/>
                  <a:pt x="12294" y="146518"/>
                </a:cubicBezTo>
                <a:lnTo>
                  <a:pt x="79707" y="146518"/>
                </a:lnTo>
                <a:lnTo>
                  <a:pt x="79707" y="163522"/>
                </a:lnTo>
                <a:lnTo>
                  <a:pt x="66920" y="163522"/>
                </a:lnTo>
                <a:cubicBezTo>
                  <a:pt x="63744" y="163522"/>
                  <a:pt x="61280" y="165987"/>
                  <a:pt x="61280" y="169163"/>
                </a:cubicBezTo>
                <a:cubicBezTo>
                  <a:pt x="61280" y="172339"/>
                  <a:pt x="63744" y="174831"/>
                  <a:pt x="66920" y="174831"/>
                </a:cubicBezTo>
                <a:lnTo>
                  <a:pt x="142466" y="174831"/>
                </a:lnTo>
                <a:cubicBezTo>
                  <a:pt x="145642" y="174831"/>
                  <a:pt x="148216" y="172339"/>
                  <a:pt x="148216" y="169163"/>
                </a:cubicBezTo>
                <a:cubicBezTo>
                  <a:pt x="148216" y="165987"/>
                  <a:pt x="145642" y="163522"/>
                  <a:pt x="142466" y="163522"/>
                </a:cubicBezTo>
                <a:lnTo>
                  <a:pt x="129651" y="163522"/>
                </a:lnTo>
                <a:lnTo>
                  <a:pt x="129651" y="146518"/>
                </a:lnTo>
                <a:lnTo>
                  <a:pt x="197064" y="146518"/>
                </a:lnTo>
                <a:cubicBezTo>
                  <a:pt x="201911" y="146518"/>
                  <a:pt x="205388" y="144437"/>
                  <a:pt x="207715" y="140248"/>
                </a:cubicBezTo>
                <a:cubicBezTo>
                  <a:pt x="208783" y="138359"/>
                  <a:pt x="209468" y="136360"/>
                  <a:pt x="209468" y="134115"/>
                </a:cubicBezTo>
                <a:lnTo>
                  <a:pt x="209468" y="12377"/>
                </a:lnTo>
                <a:lnTo>
                  <a:pt x="209468" y="11364"/>
                </a:lnTo>
                <a:cubicBezTo>
                  <a:pt x="208756" y="5531"/>
                  <a:pt x="203909" y="712"/>
                  <a:pt x="198105" y="302"/>
                </a:cubicBezTo>
                <a:lnTo>
                  <a:pt x="19810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24"/>
          <p:cNvSpPr txBox="1">
            <a:spLocks noGrp="1"/>
          </p:cNvSpPr>
          <p:nvPr>
            <p:ph type="ctrTitle" idx="4294967295"/>
          </p:nvPr>
        </p:nvSpPr>
        <p:spPr>
          <a:xfrm>
            <a:off x="7512300" y="1743376"/>
            <a:ext cx="1122000" cy="43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dirty="0">
                <a:latin typeface="Source Han Sans TC" panose="020B0500000000000000" pitchFamily="34" charset="-128"/>
                <a:ea typeface="Source Han Sans TC" panose="020B0500000000000000" pitchFamily="34" charset="-128"/>
              </a:rPr>
              <a:t>鳳梨</a:t>
            </a:r>
            <a:endParaRPr sz="1200" dirty="0">
              <a:latin typeface="Source Han Sans TC" panose="020B0500000000000000" pitchFamily="34" charset="-128"/>
              <a:ea typeface="Source Han Sans TC" panose="020B0500000000000000" pitchFamily="34" charset="-128"/>
            </a:endParaRPr>
          </a:p>
        </p:txBody>
      </p:sp>
      <p:sp>
        <p:nvSpPr>
          <p:cNvPr id="260" name="Google Shape;260;p24"/>
          <p:cNvSpPr txBox="1">
            <a:spLocks noGrp="1"/>
          </p:cNvSpPr>
          <p:nvPr>
            <p:ph type="ctrTitle" idx="4294967295"/>
          </p:nvPr>
        </p:nvSpPr>
        <p:spPr>
          <a:xfrm>
            <a:off x="643803" y="2574924"/>
            <a:ext cx="1089222" cy="3031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dirty="0">
                <a:latin typeface="Source Han Sans TC" panose="020B0500000000000000" pitchFamily="34" charset="-128"/>
                <a:ea typeface="Source Han Sans TC" panose="020B0500000000000000" pitchFamily="34" charset="-128"/>
              </a:rPr>
              <a:t>藍牙</a:t>
            </a:r>
            <a:endParaRPr sz="1200" dirty="0">
              <a:latin typeface="Source Han Sans TC" panose="020B0500000000000000" pitchFamily="34" charset="-128"/>
              <a:ea typeface="Source Han Sans TC" panose="020B0500000000000000" pitchFamily="34" charset="-128"/>
            </a:endParaRPr>
          </a:p>
        </p:txBody>
      </p:sp>
      <p:sp>
        <p:nvSpPr>
          <p:cNvPr id="261" name="Google Shape;261;p24"/>
          <p:cNvSpPr txBox="1">
            <a:spLocks noGrp="1"/>
          </p:cNvSpPr>
          <p:nvPr>
            <p:ph type="ctrTitle" idx="4294967295"/>
          </p:nvPr>
        </p:nvSpPr>
        <p:spPr>
          <a:xfrm>
            <a:off x="7570200" y="3622498"/>
            <a:ext cx="1064100" cy="4478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dirty="0">
                <a:latin typeface="Source Han Sans TC" panose="020B0500000000000000" pitchFamily="34" charset="-128"/>
                <a:ea typeface="Source Han Sans TC" panose="020B0500000000000000" pitchFamily="34" charset="-128"/>
              </a:rPr>
              <a:t>重量</a:t>
            </a:r>
            <a:endParaRPr sz="1200" dirty="0">
              <a:latin typeface="Source Han Sans TC" panose="020B0500000000000000" pitchFamily="34" charset="-128"/>
              <a:ea typeface="Source Han Sans TC" panose="020B0500000000000000" pitchFamily="34" charset="-128"/>
            </a:endParaRPr>
          </a:p>
        </p:txBody>
      </p:sp>
      <p:cxnSp>
        <p:nvCxnSpPr>
          <p:cNvPr id="263" name="Google Shape;263;p24"/>
          <p:cNvCxnSpPr/>
          <p:nvPr/>
        </p:nvCxnSpPr>
        <p:spPr>
          <a:xfrm>
            <a:off x="1707800" y="2745525"/>
            <a:ext cx="1002000" cy="43620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6" name="Google Shape;266;p24"/>
          <p:cNvCxnSpPr/>
          <p:nvPr/>
        </p:nvCxnSpPr>
        <p:spPr>
          <a:xfrm rot="10800000" flipH="1">
            <a:off x="6196253" y="1939474"/>
            <a:ext cx="1234800" cy="29520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7" name="Google Shape;267;p24"/>
          <p:cNvCxnSpPr/>
          <p:nvPr/>
        </p:nvCxnSpPr>
        <p:spPr>
          <a:xfrm>
            <a:off x="6114903" y="3194899"/>
            <a:ext cx="1397400" cy="72780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8" name="Google Shape;268;p24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69" name="Google Shape;26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5425" y="1743376"/>
            <a:ext cx="3032000" cy="3200451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24"/>
          <p:cNvSpPr/>
          <p:nvPr/>
        </p:nvSpPr>
        <p:spPr>
          <a:xfrm>
            <a:off x="3571425" y="2523375"/>
            <a:ext cx="540000" cy="495600"/>
          </a:xfrm>
          <a:prstGeom prst="arc">
            <a:avLst>
              <a:gd name="adj1" fmla="val 16200000"/>
              <a:gd name="adj2" fmla="val 0"/>
            </a:avLst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p24"/>
          <p:cNvSpPr/>
          <p:nvPr/>
        </p:nvSpPr>
        <p:spPr>
          <a:xfrm>
            <a:off x="3571425" y="2339438"/>
            <a:ext cx="748200" cy="667200"/>
          </a:xfrm>
          <a:prstGeom prst="arc">
            <a:avLst>
              <a:gd name="adj1" fmla="val 16200000"/>
              <a:gd name="adj2" fmla="val 0"/>
            </a:avLst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72" name="Google Shape;272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33500" y="2234675"/>
            <a:ext cx="2075509" cy="2180163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24"/>
          <p:cNvSpPr/>
          <p:nvPr/>
        </p:nvSpPr>
        <p:spPr>
          <a:xfrm>
            <a:off x="3535550" y="2091875"/>
            <a:ext cx="1002000" cy="936300"/>
          </a:xfrm>
          <a:prstGeom prst="arc">
            <a:avLst>
              <a:gd name="adj1" fmla="val 16200000"/>
              <a:gd name="adj2" fmla="val 0"/>
            </a:avLst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74" name="Google Shape;274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33500" y="1695925"/>
            <a:ext cx="2109149" cy="180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25"/>
          <p:cNvSpPr txBox="1">
            <a:spLocks noGrp="1"/>
          </p:cNvSpPr>
          <p:nvPr>
            <p:ph type="ctrTitle"/>
          </p:nvPr>
        </p:nvSpPr>
        <p:spPr>
          <a:xfrm>
            <a:off x="4682950" y="1067650"/>
            <a:ext cx="35304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 dirty="0">
                <a:latin typeface="Source Han Sans TC" panose="020B0500000000000000" pitchFamily="34" charset="-128"/>
                <a:ea typeface="Source Han Sans TC" panose="020B0500000000000000" pitchFamily="34" charset="-128"/>
              </a:rPr>
              <a:t>實驗架構</a:t>
            </a:r>
            <a:endParaRPr sz="3000" dirty="0">
              <a:latin typeface="Source Han Sans TC" panose="020B0500000000000000" pitchFamily="34" charset="-128"/>
              <a:ea typeface="Source Han Sans TC" panose="020B0500000000000000" pitchFamily="34" charset="-128"/>
            </a:endParaRPr>
          </a:p>
        </p:txBody>
      </p:sp>
      <p:sp>
        <p:nvSpPr>
          <p:cNvPr id="280" name="Google Shape;280;p25"/>
          <p:cNvSpPr txBox="1">
            <a:spLocks noGrp="1"/>
          </p:cNvSpPr>
          <p:nvPr>
            <p:ph type="subTitle" idx="1"/>
          </p:nvPr>
        </p:nvSpPr>
        <p:spPr>
          <a:xfrm>
            <a:off x="4768900" y="1916025"/>
            <a:ext cx="3954000" cy="195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 dirty="0">
                <a:latin typeface="Source Han Sans TC" panose="020B0500000000000000" pitchFamily="34" charset="-128"/>
                <a:ea typeface="Source Han Sans TC" panose="020B0500000000000000" pitchFamily="34" charset="-128"/>
                <a:cs typeface="Microsoft Sans Serif" panose="020B0604020202020204" pitchFamily="34" charset="0"/>
                <a:sym typeface="Roboto"/>
              </a:rPr>
              <a:t>實際整合課堂中所介紹的 LinkIt7697 開發板、Arduino以及我們自行購買的HX711AD-5KG秤重模塊，來實作藍芽傳輸重量鳳梨托盤。透過實際開發項目，明白物聯網以及相關技術問題。</a:t>
            </a:r>
            <a:endParaRPr sz="1400" dirty="0">
              <a:latin typeface="Source Han Sans TC" panose="020B0500000000000000" pitchFamily="34" charset="-128"/>
              <a:ea typeface="Source Han Sans TC" panose="020B0500000000000000" pitchFamily="34" charset="-128"/>
              <a:cs typeface="Microsoft Sans Serif" panose="020B0604020202020204" pitchFamily="34" charset="0"/>
              <a:sym typeface="Robot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latin typeface="Source Han Sans TC" panose="020B0500000000000000" pitchFamily="34" charset="-128"/>
              <a:ea typeface="Source Han Sans TC" panose="020B0500000000000000" pitchFamily="34" charset="-128"/>
              <a:cs typeface="Microsoft Sans Serif" panose="020B0604020202020204" pitchFamily="34" charset="0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dirty="0">
              <a:latin typeface="Source Han Sans TC" panose="020B0500000000000000" pitchFamily="34" charset="-128"/>
              <a:ea typeface="Source Han Sans TC" panose="020B0500000000000000" pitchFamily="34" charset="-128"/>
              <a:cs typeface="Microsoft Sans Serif" panose="020B0604020202020204" pitchFamily="34" charset="0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dirty="0">
              <a:latin typeface="Source Han Sans TC" panose="020B0500000000000000" pitchFamily="34" charset="-128"/>
              <a:ea typeface="Source Han Sans TC" panose="020B0500000000000000" pitchFamily="34" charset="-128"/>
              <a:cs typeface="Microsoft Sans Serif" panose="020B0604020202020204" pitchFamily="34" charset="0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latin typeface="Source Han Sans TC" panose="020B0500000000000000" pitchFamily="34" charset="-128"/>
              <a:ea typeface="Source Han Sans TC" panose="020B0500000000000000" pitchFamily="34" charset="-128"/>
              <a:cs typeface="Microsoft Sans Serif" panose="020B0604020202020204" pitchFamily="34" charset="0"/>
            </a:endParaRPr>
          </a:p>
        </p:txBody>
      </p:sp>
      <p:cxnSp>
        <p:nvCxnSpPr>
          <p:cNvPr id="281" name="Google Shape;281;p25"/>
          <p:cNvCxnSpPr/>
          <p:nvPr/>
        </p:nvCxnSpPr>
        <p:spPr>
          <a:xfrm>
            <a:off x="4682950" y="1674250"/>
            <a:ext cx="44484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82" name="Google Shape;282;p25"/>
          <p:cNvGrpSpPr/>
          <p:nvPr/>
        </p:nvGrpSpPr>
        <p:grpSpPr>
          <a:xfrm>
            <a:off x="1134451" y="1629127"/>
            <a:ext cx="2342144" cy="1664528"/>
            <a:chOff x="160325" y="221250"/>
            <a:chExt cx="7199950" cy="5116900"/>
          </a:xfrm>
        </p:grpSpPr>
        <p:sp>
          <p:nvSpPr>
            <p:cNvPr id="283" name="Google Shape;283;p25"/>
            <p:cNvSpPr/>
            <p:nvPr/>
          </p:nvSpPr>
          <p:spPr>
            <a:xfrm>
              <a:off x="2429200" y="1820275"/>
              <a:ext cx="2493650" cy="3513550"/>
            </a:xfrm>
            <a:custGeom>
              <a:avLst/>
              <a:gdLst/>
              <a:ahLst/>
              <a:cxnLst/>
              <a:rect l="l" t="t" r="r" b="b"/>
              <a:pathLst>
                <a:path w="99746" h="140542" extrusionOk="0">
                  <a:moveTo>
                    <a:pt x="86262" y="95423"/>
                  </a:moveTo>
                  <a:lnTo>
                    <a:pt x="86262" y="53416"/>
                  </a:lnTo>
                  <a:cubicBezTo>
                    <a:pt x="86780" y="53243"/>
                    <a:pt x="87126" y="53071"/>
                    <a:pt x="87645" y="52898"/>
                  </a:cubicBezTo>
                  <a:cubicBezTo>
                    <a:pt x="99745" y="47366"/>
                    <a:pt x="95251" y="29215"/>
                    <a:pt x="82113" y="29734"/>
                  </a:cubicBezTo>
                  <a:cubicBezTo>
                    <a:pt x="68802" y="30252"/>
                    <a:pt x="65863" y="48749"/>
                    <a:pt x="78310" y="53243"/>
                  </a:cubicBezTo>
                  <a:lnTo>
                    <a:pt x="78828" y="53416"/>
                  </a:lnTo>
                  <a:lnTo>
                    <a:pt x="78828" y="91447"/>
                  </a:lnTo>
                  <a:lnTo>
                    <a:pt x="49960" y="111154"/>
                  </a:lnTo>
                  <a:lnTo>
                    <a:pt x="49960" y="23856"/>
                  </a:lnTo>
                  <a:cubicBezTo>
                    <a:pt x="62925" y="19534"/>
                    <a:pt x="60159" y="519"/>
                    <a:pt x="46502" y="173"/>
                  </a:cubicBezTo>
                  <a:cubicBezTo>
                    <a:pt x="33019" y="0"/>
                    <a:pt x="29388" y="18843"/>
                    <a:pt x="42008" y="23510"/>
                  </a:cubicBezTo>
                  <a:lnTo>
                    <a:pt x="42526" y="23683"/>
                  </a:lnTo>
                  <a:lnTo>
                    <a:pt x="42526" y="82285"/>
                  </a:lnTo>
                  <a:lnTo>
                    <a:pt x="20399" y="71567"/>
                  </a:lnTo>
                  <a:lnTo>
                    <a:pt x="20399" y="43909"/>
                  </a:lnTo>
                  <a:cubicBezTo>
                    <a:pt x="20918" y="43736"/>
                    <a:pt x="21264" y="43736"/>
                    <a:pt x="21782" y="43563"/>
                  </a:cubicBezTo>
                  <a:cubicBezTo>
                    <a:pt x="33883" y="37858"/>
                    <a:pt x="29388" y="19880"/>
                    <a:pt x="16250" y="20399"/>
                  </a:cubicBezTo>
                  <a:cubicBezTo>
                    <a:pt x="2940" y="20917"/>
                    <a:pt x="1" y="39241"/>
                    <a:pt x="12447" y="43909"/>
                  </a:cubicBezTo>
                  <a:lnTo>
                    <a:pt x="12966" y="44082"/>
                  </a:lnTo>
                  <a:lnTo>
                    <a:pt x="12966" y="76235"/>
                  </a:lnTo>
                  <a:lnTo>
                    <a:pt x="42526" y="90756"/>
                  </a:lnTo>
                  <a:lnTo>
                    <a:pt x="42526" y="140541"/>
                  </a:lnTo>
                  <a:lnTo>
                    <a:pt x="49960" y="140541"/>
                  </a:lnTo>
                  <a:lnTo>
                    <a:pt x="49960" y="120143"/>
                  </a:lnTo>
                  <a:close/>
                  <a:moveTo>
                    <a:pt x="78310" y="40278"/>
                  </a:moveTo>
                  <a:cubicBezTo>
                    <a:pt x="78828" y="38550"/>
                    <a:pt x="80557" y="37340"/>
                    <a:pt x="82632" y="37340"/>
                  </a:cubicBezTo>
                  <a:cubicBezTo>
                    <a:pt x="83150" y="37340"/>
                    <a:pt x="83669" y="37340"/>
                    <a:pt x="84187" y="37513"/>
                  </a:cubicBezTo>
                  <a:cubicBezTo>
                    <a:pt x="88163" y="38895"/>
                    <a:pt x="88336" y="44600"/>
                    <a:pt x="84533" y="46156"/>
                  </a:cubicBezTo>
                  <a:cubicBezTo>
                    <a:pt x="80730" y="47885"/>
                    <a:pt x="76754" y="44254"/>
                    <a:pt x="78137" y="40451"/>
                  </a:cubicBezTo>
                  <a:close/>
                  <a:moveTo>
                    <a:pt x="12447" y="34401"/>
                  </a:moveTo>
                  <a:cubicBezTo>
                    <a:pt x="11064" y="31289"/>
                    <a:pt x="13484" y="28005"/>
                    <a:pt x="16769" y="28005"/>
                  </a:cubicBezTo>
                  <a:cubicBezTo>
                    <a:pt x="17288" y="28005"/>
                    <a:pt x="17806" y="28005"/>
                    <a:pt x="18325" y="28178"/>
                  </a:cubicBezTo>
                  <a:cubicBezTo>
                    <a:pt x="22301" y="29388"/>
                    <a:pt x="22474" y="35092"/>
                    <a:pt x="18671" y="36821"/>
                  </a:cubicBezTo>
                  <a:cubicBezTo>
                    <a:pt x="16250" y="37858"/>
                    <a:pt x="13484" y="36821"/>
                    <a:pt x="12447" y="34574"/>
                  </a:cubicBezTo>
                  <a:close/>
                  <a:moveTo>
                    <a:pt x="42008" y="14176"/>
                  </a:moveTo>
                  <a:cubicBezTo>
                    <a:pt x="41489" y="12965"/>
                    <a:pt x="41489" y="11755"/>
                    <a:pt x="42008" y="10545"/>
                  </a:cubicBezTo>
                  <a:cubicBezTo>
                    <a:pt x="42699" y="8817"/>
                    <a:pt x="44428" y="7607"/>
                    <a:pt x="46329" y="7607"/>
                  </a:cubicBezTo>
                  <a:cubicBezTo>
                    <a:pt x="48058" y="7607"/>
                    <a:pt x="49787" y="8644"/>
                    <a:pt x="50478" y="10200"/>
                  </a:cubicBezTo>
                  <a:cubicBezTo>
                    <a:pt x="50997" y="11410"/>
                    <a:pt x="50997" y="12620"/>
                    <a:pt x="50651" y="13830"/>
                  </a:cubicBezTo>
                  <a:cubicBezTo>
                    <a:pt x="49787" y="16250"/>
                    <a:pt x="47194" y="17460"/>
                    <a:pt x="44774" y="16596"/>
                  </a:cubicBezTo>
                  <a:cubicBezTo>
                    <a:pt x="43563" y="16077"/>
                    <a:pt x="42526" y="15213"/>
                    <a:pt x="42008" y="1417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25"/>
            <p:cNvSpPr/>
            <p:nvPr/>
          </p:nvSpPr>
          <p:spPr>
            <a:xfrm>
              <a:off x="160325" y="221250"/>
              <a:ext cx="7199950" cy="5116900"/>
            </a:xfrm>
            <a:custGeom>
              <a:avLst/>
              <a:gdLst/>
              <a:ahLst/>
              <a:cxnLst/>
              <a:rect l="l" t="t" r="r" b="b"/>
              <a:pathLst>
                <a:path w="287998" h="204676" extrusionOk="0">
                  <a:moveTo>
                    <a:pt x="219196" y="79865"/>
                  </a:moveTo>
                  <a:cubicBezTo>
                    <a:pt x="217468" y="40106"/>
                    <a:pt x="186697" y="7607"/>
                    <a:pt x="146938" y="3804"/>
                  </a:cubicBezTo>
                  <a:cubicBezTo>
                    <a:pt x="107178" y="1"/>
                    <a:pt x="70876" y="26104"/>
                    <a:pt x="61714" y="64999"/>
                  </a:cubicBezTo>
                  <a:cubicBezTo>
                    <a:pt x="25585" y="70876"/>
                    <a:pt x="0" y="103548"/>
                    <a:pt x="2939" y="140023"/>
                  </a:cubicBezTo>
                  <a:cubicBezTo>
                    <a:pt x="5878" y="176498"/>
                    <a:pt x="36648" y="204675"/>
                    <a:pt x="73296" y="204502"/>
                  </a:cubicBezTo>
                  <a:lnTo>
                    <a:pt x="86088" y="204502"/>
                  </a:lnTo>
                  <a:lnTo>
                    <a:pt x="86088" y="148321"/>
                  </a:lnTo>
                  <a:cubicBezTo>
                    <a:pt x="87471" y="147802"/>
                    <a:pt x="88854" y="147110"/>
                    <a:pt x="89891" y="146073"/>
                  </a:cubicBezTo>
                  <a:cubicBezTo>
                    <a:pt x="92485" y="144172"/>
                    <a:pt x="94040" y="141233"/>
                    <a:pt x="94386" y="137948"/>
                  </a:cubicBezTo>
                  <a:cubicBezTo>
                    <a:pt x="95596" y="127749"/>
                    <a:pt x="84360" y="120835"/>
                    <a:pt x="75716" y="126366"/>
                  </a:cubicBezTo>
                  <a:cubicBezTo>
                    <a:pt x="67246" y="131898"/>
                    <a:pt x="68802" y="145036"/>
                    <a:pt x="78655" y="148148"/>
                  </a:cubicBezTo>
                  <a:lnTo>
                    <a:pt x="78655" y="196896"/>
                  </a:lnTo>
                  <a:lnTo>
                    <a:pt x="73296" y="196896"/>
                  </a:lnTo>
                  <a:cubicBezTo>
                    <a:pt x="40279" y="196723"/>
                    <a:pt x="12965" y="171139"/>
                    <a:pt x="10891" y="138121"/>
                  </a:cubicBezTo>
                  <a:cubicBezTo>
                    <a:pt x="8817" y="105277"/>
                    <a:pt x="32672" y="76235"/>
                    <a:pt x="65344" y="72086"/>
                  </a:cubicBezTo>
                  <a:lnTo>
                    <a:pt x="67937" y="71740"/>
                  </a:lnTo>
                  <a:lnTo>
                    <a:pt x="68456" y="69147"/>
                  </a:lnTo>
                  <a:cubicBezTo>
                    <a:pt x="75716" y="32673"/>
                    <a:pt x="109598" y="7780"/>
                    <a:pt x="146592" y="11410"/>
                  </a:cubicBezTo>
                  <a:cubicBezTo>
                    <a:pt x="183413" y="15040"/>
                    <a:pt x="211590" y="46156"/>
                    <a:pt x="211763" y="83323"/>
                  </a:cubicBezTo>
                  <a:lnTo>
                    <a:pt x="211763" y="86780"/>
                  </a:lnTo>
                  <a:lnTo>
                    <a:pt x="215220" y="86953"/>
                  </a:lnTo>
                  <a:cubicBezTo>
                    <a:pt x="226630" y="88163"/>
                    <a:pt x="237693" y="91102"/>
                    <a:pt x="248238" y="95942"/>
                  </a:cubicBezTo>
                  <a:cubicBezTo>
                    <a:pt x="269501" y="106141"/>
                    <a:pt x="280392" y="122045"/>
                    <a:pt x="280392" y="143653"/>
                  </a:cubicBezTo>
                  <a:cubicBezTo>
                    <a:pt x="280392" y="171485"/>
                    <a:pt x="257400" y="196896"/>
                    <a:pt x="232161" y="196896"/>
                  </a:cubicBezTo>
                  <a:lnTo>
                    <a:pt x="205886" y="196896"/>
                  </a:lnTo>
                  <a:lnTo>
                    <a:pt x="205886" y="156791"/>
                  </a:lnTo>
                  <a:cubicBezTo>
                    <a:pt x="219196" y="153334"/>
                    <a:pt x="217468" y="133800"/>
                    <a:pt x="203638" y="132935"/>
                  </a:cubicBezTo>
                  <a:cubicBezTo>
                    <a:pt x="189982" y="131898"/>
                    <a:pt x="185487" y="151086"/>
                    <a:pt x="198279" y="156272"/>
                  </a:cubicBezTo>
                  <a:lnTo>
                    <a:pt x="198279" y="204502"/>
                  </a:lnTo>
                  <a:lnTo>
                    <a:pt x="232334" y="204502"/>
                  </a:lnTo>
                  <a:cubicBezTo>
                    <a:pt x="261895" y="204502"/>
                    <a:pt x="287998" y="176152"/>
                    <a:pt x="287998" y="143826"/>
                  </a:cubicBezTo>
                  <a:cubicBezTo>
                    <a:pt x="287998" y="92657"/>
                    <a:pt x="233544" y="81940"/>
                    <a:pt x="219196" y="79865"/>
                  </a:cubicBezTo>
                  <a:close/>
                  <a:moveTo>
                    <a:pt x="77791" y="136047"/>
                  </a:moveTo>
                  <a:cubicBezTo>
                    <a:pt x="77964" y="133800"/>
                    <a:pt x="80038" y="132071"/>
                    <a:pt x="82285" y="132071"/>
                  </a:cubicBezTo>
                  <a:lnTo>
                    <a:pt x="82804" y="132071"/>
                  </a:lnTo>
                  <a:cubicBezTo>
                    <a:pt x="85397" y="132244"/>
                    <a:pt x="87298" y="134664"/>
                    <a:pt x="86953" y="137257"/>
                  </a:cubicBezTo>
                  <a:cubicBezTo>
                    <a:pt x="86780" y="138467"/>
                    <a:pt x="86261" y="139504"/>
                    <a:pt x="85224" y="140369"/>
                  </a:cubicBezTo>
                  <a:cubicBezTo>
                    <a:pt x="81940" y="142962"/>
                    <a:pt x="77272" y="140196"/>
                    <a:pt x="77791" y="136220"/>
                  </a:cubicBezTo>
                  <a:close/>
                  <a:moveTo>
                    <a:pt x="198279" y="144517"/>
                  </a:moveTo>
                  <a:cubicBezTo>
                    <a:pt x="198452" y="142097"/>
                    <a:pt x="200527" y="140369"/>
                    <a:pt x="202774" y="140369"/>
                  </a:cubicBezTo>
                  <a:lnTo>
                    <a:pt x="203293" y="140369"/>
                  </a:lnTo>
                  <a:cubicBezTo>
                    <a:pt x="204503" y="140541"/>
                    <a:pt x="205713" y="141060"/>
                    <a:pt x="206404" y="142097"/>
                  </a:cubicBezTo>
                  <a:cubicBezTo>
                    <a:pt x="208997" y="145209"/>
                    <a:pt x="206404" y="150049"/>
                    <a:pt x="202255" y="149531"/>
                  </a:cubicBezTo>
                  <a:cubicBezTo>
                    <a:pt x="199835" y="149185"/>
                    <a:pt x="197934" y="146938"/>
                    <a:pt x="198279" y="1445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25"/>
            <p:cNvSpPr/>
            <p:nvPr/>
          </p:nvSpPr>
          <p:spPr>
            <a:xfrm>
              <a:off x="2472425" y="4158300"/>
              <a:ext cx="726075" cy="1175525"/>
            </a:xfrm>
            <a:custGeom>
              <a:avLst/>
              <a:gdLst/>
              <a:ahLst/>
              <a:cxnLst/>
              <a:rect l="l" t="t" r="r" b="b"/>
              <a:pathLst>
                <a:path w="29043" h="47021" extrusionOk="0">
                  <a:moveTo>
                    <a:pt x="19189" y="1038"/>
                  </a:moveTo>
                  <a:cubicBezTo>
                    <a:pt x="16077" y="0"/>
                    <a:pt x="12793" y="173"/>
                    <a:pt x="9854" y="1556"/>
                  </a:cubicBezTo>
                  <a:cubicBezTo>
                    <a:pt x="1" y="6051"/>
                    <a:pt x="519" y="20053"/>
                    <a:pt x="10718" y="23856"/>
                  </a:cubicBezTo>
                  <a:lnTo>
                    <a:pt x="11237" y="24029"/>
                  </a:lnTo>
                  <a:lnTo>
                    <a:pt x="11237" y="47020"/>
                  </a:lnTo>
                  <a:lnTo>
                    <a:pt x="18670" y="47020"/>
                  </a:lnTo>
                  <a:lnTo>
                    <a:pt x="18670" y="24029"/>
                  </a:lnTo>
                  <a:cubicBezTo>
                    <a:pt x="25585" y="21782"/>
                    <a:pt x="29042" y="14003"/>
                    <a:pt x="25931" y="7434"/>
                  </a:cubicBezTo>
                  <a:cubicBezTo>
                    <a:pt x="24548" y="4495"/>
                    <a:pt x="22128" y="2248"/>
                    <a:pt x="19189" y="1038"/>
                  </a:cubicBezTo>
                  <a:close/>
                  <a:moveTo>
                    <a:pt x="19189" y="14003"/>
                  </a:moveTo>
                  <a:cubicBezTo>
                    <a:pt x="17979" y="17633"/>
                    <a:pt x="13311" y="18151"/>
                    <a:pt x="11064" y="15040"/>
                  </a:cubicBezTo>
                  <a:cubicBezTo>
                    <a:pt x="8990" y="12101"/>
                    <a:pt x="11237" y="7779"/>
                    <a:pt x="14867" y="7779"/>
                  </a:cubicBezTo>
                  <a:cubicBezTo>
                    <a:pt x="15386" y="7779"/>
                    <a:pt x="16077" y="7952"/>
                    <a:pt x="16596" y="8125"/>
                  </a:cubicBezTo>
                  <a:cubicBezTo>
                    <a:pt x="19016" y="8990"/>
                    <a:pt x="20226" y="11583"/>
                    <a:pt x="19189" y="1400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25"/>
            <p:cNvSpPr/>
            <p:nvPr/>
          </p:nvSpPr>
          <p:spPr>
            <a:xfrm>
              <a:off x="4054175" y="4408950"/>
              <a:ext cx="816800" cy="916225"/>
            </a:xfrm>
            <a:custGeom>
              <a:avLst/>
              <a:gdLst/>
              <a:ahLst/>
              <a:cxnLst/>
              <a:rect l="l" t="t" r="r" b="b"/>
              <a:pathLst>
                <a:path w="32672" h="36649" extrusionOk="0">
                  <a:moveTo>
                    <a:pt x="23164" y="5360"/>
                  </a:moveTo>
                  <a:cubicBezTo>
                    <a:pt x="8125" y="1"/>
                    <a:pt x="0" y="22301"/>
                    <a:pt x="14867" y="28005"/>
                  </a:cubicBezTo>
                  <a:lnTo>
                    <a:pt x="15212" y="28005"/>
                  </a:lnTo>
                  <a:lnTo>
                    <a:pt x="15212" y="36649"/>
                  </a:lnTo>
                  <a:lnTo>
                    <a:pt x="22819" y="36649"/>
                  </a:lnTo>
                  <a:lnTo>
                    <a:pt x="22819" y="28005"/>
                  </a:lnTo>
                  <a:cubicBezTo>
                    <a:pt x="23164" y="28005"/>
                    <a:pt x="23683" y="27832"/>
                    <a:pt x="24029" y="27659"/>
                  </a:cubicBezTo>
                  <a:cubicBezTo>
                    <a:pt x="26967" y="26277"/>
                    <a:pt x="29215" y="23856"/>
                    <a:pt x="30425" y="20745"/>
                  </a:cubicBezTo>
                  <a:cubicBezTo>
                    <a:pt x="32672" y="14522"/>
                    <a:pt x="29387" y="7607"/>
                    <a:pt x="23164" y="5360"/>
                  </a:cubicBezTo>
                  <a:close/>
                  <a:moveTo>
                    <a:pt x="23337" y="18325"/>
                  </a:moveTo>
                  <a:cubicBezTo>
                    <a:pt x="22991" y="19362"/>
                    <a:pt x="22127" y="20399"/>
                    <a:pt x="20917" y="20918"/>
                  </a:cubicBezTo>
                  <a:cubicBezTo>
                    <a:pt x="19880" y="21436"/>
                    <a:pt x="18497" y="21436"/>
                    <a:pt x="17460" y="21091"/>
                  </a:cubicBezTo>
                  <a:cubicBezTo>
                    <a:pt x="15039" y="20226"/>
                    <a:pt x="13829" y="17460"/>
                    <a:pt x="14694" y="15040"/>
                  </a:cubicBezTo>
                  <a:cubicBezTo>
                    <a:pt x="15385" y="13311"/>
                    <a:pt x="17114" y="12101"/>
                    <a:pt x="19015" y="12101"/>
                  </a:cubicBezTo>
                  <a:cubicBezTo>
                    <a:pt x="19534" y="12101"/>
                    <a:pt x="20053" y="12101"/>
                    <a:pt x="20571" y="12274"/>
                  </a:cubicBezTo>
                  <a:cubicBezTo>
                    <a:pt x="22991" y="13311"/>
                    <a:pt x="24201" y="15905"/>
                    <a:pt x="23337" y="183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26"/>
          <p:cNvSpPr/>
          <p:nvPr/>
        </p:nvSpPr>
        <p:spPr>
          <a:xfrm>
            <a:off x="1953596" y="1830067"/>
            <a:ext cx="1094271" cy="2041506"/>
          </a:xfrm>
          <a:custGeom>
            <a:avLst/>
            <a:gdLst/>
            <a:ahLst/>
            <a:cxnLst/>
            <a:rect l="l" t="t" r="r" b="b"/>
            <a:pathLst>
              <a:path w="78009" h="145536" fill="none" extrusionOk="0">
                <a:moveTo>
                  <a:pt x="9069" y="1"/>
                </a:moveTo>
                <a:lnTo>
                  <a:pt x="68940" y="1"/>
                </a:lnTo>
                <a:cubicBezTo>
                  <a:pt x="73962" y="1"/>
                  <a:pt x="78008" y="4096"/>
                  <a:pt x="78008" y="9118"/>
                </a:cubicBezTo>
                <a:lnTo>
                  <a:pt x="78008" y="136418"/>
                </a:lnTo>
                <a:cubicBezTo>
                  <a:pt x="78008" y="141440"/>
                  <a:pt x="73962" y="145535"/>
                  <a:pt x="68940" y="145535"/>
                </a:cubicBezTo>
                <a:lnTo>
                  <a:pt x="9069" y="145535"/>
                </a:lnTo>
                <a:cubicBezTo>
                  <a:pt x="4047" y="145535"/>
                  <a:pt x="0" y="141440"/>
                  <a:pt x="0" y="136418"/>
                </a:cubicBezTo>
                <a:lnTo>
                  <a:pt x="0" y="9118"/>
                </a:lnTo>
                <a:cubicBezTo>
                  <a:pt x="0" y="4096"/>
                  <a:pt x="4047" y="1"/>
                  <a:pt x="9069" y="1"/>
                </a:cubicBezTo>
                <a:close/>
              </a:path>
            </a:pathLst>
          </a:custGeom>
          <a:noFill/>
          <a:ln w="30475" cap="flat" cmpd="sng">
            <a:solidFill>
              <a:schemeClr val="accent1"/>
            </a:solidFill>
            <a:prstDash val="solid"/>
            <a:miter lim="4875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26"/>
          <p:cNvSpPr/>
          <p:nvPr/>
        </p:nvSpPr>
        <p:spPr>
          <a:xfrm>
            <a:off x="2056879" y="1992173"/>
            <a:ext cx="887043" cy="1628410"/>
          </a:xfrm>
          <a:custGeom>
            <a:avLst/>
            <a:gdLst/>
            <a:ahLst/>
            <a:cxnLst/>
            <a:rect l="l" t="t" r="r" b="b"/>
            <a:pathLst>
              <a:path w="63236" h="116087" extrusionOk="0">
                <a:moveTo>
                  <a:pt x="2682" y="1"/>
                </a:moveTo>
                <a:cubicBezTo>
                  <a:pt x="1219" y="1"/>
                  <a:pt x="0" y="1171"/>
                  <a:pt x="0" y="2682"/>
                </a:cubicBezTo>
                <a:lnTo>
                  <a:pt x="0" y="113405"/>
                </a:lnTo>
                <a:cubicBezTo>
                  <a:pt x="0" y="114917"/>
                  <a:pt x="1219" y="116087"/>
                  <a:pt x="2682" y="116087"/>
                </a:cubicBezTo>
                <a:lnTo>
                  <a:pt x="60554" y="116087"/>
                </a:lnTo>
                <a:cubicBezTo>
                  <a:pt x="62066" y="116087"/>
                  <a:pt x="63236" y="114917"/>
                  <a:pt x="63236" y="113405"/>
                </a:cubicBezTo>
                <a:lnTo>
                  <a:pt x="63236" y="2682"/>
                </a:lnTo>
                <a:cubicBezTo>
                  <a:pt x="63236" y="1171"/>
                  <a:pt x="62066" y="1"/>
                  <a:pt x="60554" y="1"/>
                </a:cubicBezTo>
                <a:close/>
              </a:path>
            </a:pathLst>
          </a:custGeom>
          <a:gradFill>
            <a:gsLst>
              <a:gs pos="0">
                <a:srgbClr val="052643">
                  <a:alpha val="53460"/>
                </a:srgbClr>
              </a:gs>
              <a:gs pos="100000">
                <a:srgbClr val="041523">
                  <a:alpha val="53460"/>
                </a:srgbClr>
              </a:gs>
            </a:gsLst>
            <a:path path="circle">
              <a:fillToRect l="50000" t="50000" r="50000" b="50000"/>
            </a:path>
            <a:tileRect/>
          </a:gradFill>
          <a:ln w="30475" cap="flat" cmpd="sng">
            <a:solidFill>
              <a:schemeClr val="accent1"/>
            </a:solidFill>
            <a:prstDash val="solid"/>
            <a:miter lim="4875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p26"/>
          <p:cNvSpPr/>
          <p:nvPr/>
        </p:nvSpPr>
        <p:spPr>
          <a:xfrm>
            <a:off x="2396132" y="3661112"/>
            <a:ext cx="182624" cy="156421"/>
          </a:xfrm>
          <a:custGeom>
            <a:avLst/>
            <a:gdLst/>
            <a:ahLst/>
            <a:cxnLst/>
            <a:rect l="l" t="t" r="r" b="b"/>
            <a:pathLst>
              <a:path w="13019" h="11151" extrusionOk="0">
                <a:moveTo>
                  <a:pt x="7460" y="1"/>
                </a:moveTo>
                <a:cubicBezTo>
                  <a:pt x="2487" y="1"/>
                  <a:pt x="1" y="5997"/>
                  <a:pt x="3511" y="9508"/>
                </a:cubicBezTo>
                <a:cubicBezTo>
                  <a:pt x="4646" y="10643"/>
                  <a:pt x="6041" y="11151"/>
                  <a:pt x="7409" y="11151"/>
                </a:cubicBezTo>
                <a:cubicBezTo>
                  <a:pt x="10272" y="11151"/>
                  <a:pt x="13018" y="8924"/>
                  <a:pt x="13018" y="5559"/>
                </a:cubicBezTo>
                <a:cubicBezTo>
                  <a:pt x="13018" y="2487"/>
                  <a:pt x="10532" y="1"/>
                  <a:pt x="7460" y="1"/>
                </a:cubicBezTo>
                <a:close/>
              </a:path>
            </a:pathLst>
          </a:custGeom>
          <a:gradFill>
            <a:gsLst>
              <a:gs pos="0">
                <a:srgbClr val="052643"/>
              </a:gs>
              <a:gs pos="100000">
                <a:srgbClr val="041523"/>
              </a:gs>
            </a:gsLst>
            <a:path path="circle">
              <a:fillToRect l="50000" t="50000" r="50000" b="50000"/>
            </a:path>
            <a:tileRect/>
          </a:gradFill>
          <a:ln w="30475" cap="flat" cmpd="sng">
            <a:solidFill>
              <a:schemeClr val="accent1"/>
            </a:solidFill>
            <a:prstDash val="solid"/>
            <a:miter lim="4875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p26"/>
          <p:cNvSpPr/>
          <p:nvPr/>
        </p:nvSpPr>
        <p:spPr>
          <a:xfrm>
            <a:off x="2392035" y="1893688"/>
            <a:ext cx="217496" cy="35574"/>
          </a:xfrm>
          <a:custGeom>
            <a:avLst/>
            <a:gdLst/>
            <a:ahLst/>
            <a:cxnLst/>
            <a:rect l="l" t="t" r="r" b="b"/>
            <a:pathLst>
              <a:path w="15505" h="2536" extrusionOk="0">
                <a:moveTo>
                  <a:pt x="1317" y="0"/>
                </a:moveTo>
                <a:cubicBezTo>
                  <a:pt x="585" y="0"/>
                  <a:pt x="0" y="536"/>
                  <a:pt x="0" y="1268"/>
                </a:cubicBezTo>
                <a:cubicBezTo>
                  <a:pt x="0" y="1950"/>
                  <a:pt x="585" y="2535"/>
                  <a:pt x="1317" y="2535"/>
                </a:cubicBezTo>
                <a:lnTo>
                  <a:pt x="14188" y="2535"/>
                </a:lnTo>
                <a:cubicBezTo>
                  <a:pt x="14919" y="2535"/>
                  <a:pt x="15456" y="1950"/>
                  <a:pt x="15504" y="1268"/>
                </a:cubicBezTo>
                <a:cubicBezTo>
                  <a:pt x="15456" y="536"/>
                  <a:pt x="14919" y="0"/>
                  <a:pt x="14188" y="0"/>
                </a:cubicBezTo>
                <a:close/>
              </a:path>
            </a:pathLst>
          </a:custGeom>
          <a:solidFill>
            <a:srgbClr val="161234"/>
          </a:solidFill>
          <a:ln w="30475" cap="flat" cmpd="sng">
            <a:solidFill>
              <a:schemeClr val="accent1"/>
            </a:solidFill>
            <a:prstDash val="solid"/>
            <a:miter lim="4875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295;p26"/>
          <p:cNvSpPr/>
          <p:nvPr/>
        </p:nvSpPr>
        <p:spPr>
          <a:xfrm>
            <a:off x="2251814" y="3281499"/>
            <a:ext cx="119697" cy="102639"/>
          </a:xfrm>
          <a:custGeom>
            <a:avLst/>
            <a:gdLst/>
            <a:ahLst/>
            <a:cxnLst/>
            <a:rect l="l" t="t" r="r" b="b"/>
            <a:pathLst>
              <a:path w="8533" h="7317" extrusionOk="0">
                <a:moveTo>
                  <a:pt x="4876" y="0"/>
                </a:moveTo>
                <a:cubicBezTo>
                  <a:pt x="1658" y="0"/>
                  <a:pt x="1" y="3950"/>
                  <a:pt x="2292" y="6241"/>
                </a:cubicBezTo>
                <a:cubicBezTo>
                  <a:pt x="3050" y="6983"/>
                  <a:pt x="3972" y="7316"/>
                  <a:pt x="4872" y="7316"/>
                </a:cubicBezTo>
                <a:cubicBezTo>
                  <a:pt x="6750" y="7316"/>
                  <a:pt x="8533" y="5866"/>
                  <a:pt x="8533" y="3657"/>
                </a:cubicBezTo>
                <a:cubicBezTo>
                  <a:pt x="8533" y="1609"/>
                  <a:pt x="6924" y="0"/>
                  <a:pt x="4876" y="0"/>
                </a:cubicBezTo>
                <a:close/>
              </a:path>
            </a:pathLst>
          </a:custGeom>
          <a:solidFill>
            <a:srgbClr val="FFFFFF"/>
          </a:solidFill>
          <a:ln w="30475" cap="flat" cmpd="sng">
            <a:solidFill>
              <a:schemeClr val="accent1"/>
            </a:solidFill>
            <a:prstDash val="solid"/>
            <a:miter lim="4875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26"/>
          <p:cNvSpPr/>
          <p:nvPr/>
        </p:nvSpPr>
        <p:spPr>
          <a:xfrm>
            <a:off x="2326365" y="3384094"/>
            <a:ext cx="14" cy="30103"/>
          </a:xfrm>
          <a:custGeom>
            <a:avLst/>
            <a:gdLst/>
            <a:ahLst/>
            <a:cxnLst/>
            <a:rect l="l" t="t" r="r" b="b"/>
            <a:pathLst>
              <a:path w="1" h="2146" fill="none" extrusionOk="0">
                <a:moveTo>
                  <a:pt x="1" y="1"/>
                </a:moveTo>
                <a:lnTo>
                  <a:pt x="1" y="2146"/>
                </a:lnTo>
              </a:path>
            </a:pathLst>
          </a:custGeom>
          <a:solidFill>
            <a:srgbClr val="48FFD5"/>
          </a:solidFill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26"/>
          <p:cNvSpPr/>
          <p:nvPr/>
        </p:nvSpPr>
        <p:spPr>
          <a:xfrm>
            <a:off x="2327052" y="3444293"/>
            <a:ext cx="29430" cy="30103"/>
          </a:xfrm>
          <a:custGeom>
            <a:avLst/>
            <a:gdLst/>
            <a:ahLst/>
            <a:cxnLst/>
            <a:rect l="l" t="t" r="r" b="b"/>
            <a:pathLst>
              <a:path w="2098" h="2146" fill="none" extrusionOk="0">
                <a:moveTo>
                  <a:pt x="1" y="0"/>
                </a:moveTo>
                <a:lnTo>
                  <a:pt x="1" y="2145"/>
                </a:lnTo>
                <a:lnTo>
                  <a:pt x="2097" y="2145"/>
                </a:lnTo>
              </a:path>
            </a:pathLst>
          </a:custGeom>
          <a:solidFill>
            <a:srgbClr val="48FFD5"/>
          </a:solidFill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298;p26"/>
          <p:cNvSpPr/>
          <p:nvPr/>
        </p:nvSpPr>
        <p:spPr>
          <a:xfrm>
            <a:off x="2411185" y="3474385"/>
            <a:ext cx="409673" cy="14"/>
          </a:xfrm>
          <a:custGeom>
            <a:avLst/>
            <a:gdLst/>
            <a:ahLst/>
            <a:cxnLst/>
            <a:rect l="l" t="t" r="r" b="b"/>
            <a:pathLst>
              <a:path w="29205" h="1" fill="none" extrusionOk="0">
                <a:moveTo>
                  <a:pt x="0" y="0"/>
                </a:moveTo>
                <a:lnTo>
                  <a:pt x="29205" y="0"/>
                </a:lnTo>
              </a:path>
            </a:pathLst>
          </a:custGeom>
          <a:solidFill>
            <a:srgbClr val="48FFD5"/>
          </a:solidFill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Google Shape;299;p26"/>
          <p:cNvSpPr/>
          <p:nvPr/>
        </p:nvSpPr>
        <p:spPr>
          <a:xfrm>
            <a:off x="2848263" y="3444293"/>
            <a:ext cx="30103" cy="30103"/>
          </a:xfrm>
          <a:custGeom>
            <a:avLst/>
            <a:gdLst/>
            <a:ahLst/>
            <a:cxnLst/>
            <a:rect l="l" t="t" r="r" b="b"/>
            <a:pathLst>
              <a:path w="2146" h="2146" fill="none" extrusionOk="0">
                <a:moveTo>
                  <a:pt x="0" y="2145"/>
                </a:moveTo>
                <a:lnTo>
                  <a:pt x="2145" y="2145"/>
                </a:lnTo>
                <a:lnTo>
                  <a:pt x="2145" y="0"/>
                </a:lnTo>
              </a:path>
            </a:pathLst>
          </a:custGeom>
          <a:solidFill>
            <a:srgbClr val="48FFD5"/>
          </a:solidFill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p26"/>
          <p:cNvSpPr/>
          <p:nvPr/>
        </p:nvSpPr>
        <p:spPr>
          <a:xfrm>
            <a:off x="2878356" y="3081768"/>
            <a:ext cx="14" cy="307090"/>
          </a:xfrm>
          <a:custGeom>
            <a:avLst/>
            <a:gdLst/>
            <a:ahLst/>
            <a:cxnLst/>
            <a:rect l="l" t="t" r="r" b="b"/>
            <a:pathLst>
              <a:path w="1" h="21892" fill="none" extrusionOk="0">
                <a:moveTo>
                  <a:pt x="0" y="21892"/>
                </a:moveTo>
                <a:lnTo>
                  <a:pt x="0" y="1"/>
                </a:lnTo>
              </a:path>
            </a:pathLst>
          </a:custGeom>
          <a:solidFill>
            <a:srgbClr val="48FFD5"/>
          </a:solidFill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" name="Google Shape;301;p26"/>
          <p:cNvSpPr/>
          <p:nvPr/>
        </p:nvSpPr>
        <p:spPr>
          <a:xfrm>
            <a:off x="2878356" y="3024319"/>
            <a:ext cx="30103" cy="29416"/>
          </a:xfrm>
          <a:custGeom>
            <a:avLst/>
            <a:gdLst/>
            <a:ahLst/>
            <a:cxnLst/>
            <a:rect l="l" t="t" r="r" b="b"/>
            <a:pathLst>
              <a:path w="2146" h="2097" fill="none" extrusionOk="0">
                <a:moveTo>
                  <a:pt x="0" y="2097"/>
                </a:moveTo>
                <a:lnTo>
                  <a:pt x="0" y="0"/>
                </a:lnTo>
                <a:lnTo>
                  <a:pt x="2145" y="0"/>
                </a:lnTo>
              </a:path>
            </a:pathLst>
          </a:custGeom>
          <a:solidFill>
            <a:srgbClr val="48FFD5"/>
          </a:solidFill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p26"/>
          <p:cNvSpPr/>
          <p:nvPr/>
        </p:nvSpPr>
        <p:spPr>
          <a:xfrm>
            <a:off x="2970695" y="3024319"/>
            <a:ext cx="341962" cy="14"/>
          </a:xfrm>
          <a:custGeom>
            <a:avLst/>
            <a:gdLst/>
            <a:ahLst/>
            <a:cxnLst/>
            <a:rect l="l" t="t" r="r" b="b"/>
            <a:pathLst>
              <a:path w="24378" h="1" fill="none" extrusionOk="0">
                <a:moveTo>
                  <a:pt x="0" y="0"/>
                </a:moveTo>
                <a:lnTo>
                  <a:pt x="24378" y="0"/>
                </a:lnTo>
              </a:path>
            </a:pathLst>
          </a:custGeom>
          <a:solidFill>
            <a:srgbClr val="48FFD5"/>
          </a:solidFill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26"/>
          <p:cNvSpPr/>
          <p:nvPr/>
        </p:nvSpPr>
        <p:spPr>
          <a:xfrm>
            <a:off x="3344151" y="3024319"/>
            <a:ext cx="29416" cy="29416"/>
          </a:xfrm>
          <a:custGeom>
            <a:avLst/>
            <a:gdLst/>
            <a:ahLst/>
            <a:cxnLst/>
            <a:rect l="l" t="t" r="r" b="b"/>
            <a:pathLst>
              <a:path w="2097" h="2097" fill="none" extrusionOk="0">
                <a:moveTo>
                  <a:pt x="0" y="0"/>
                </a:moveTo>
                <a:lnTo>
                  <a:pt x="2097" y="0"/>
                </a:lnTo>
                <a:lnTo>
                  <a:pt x="2097" y="2097"/>
                </a:lnTo>
              </a:path>
            </a:pathLst>
          </a:custGeom>
          <a:solidFill>
            <a:srgbClr val="48FFD5"/>
          </a:solidFill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p26"/>
          <p:cNvSpPr/>
          <p:nvPr/>
        </p:nvSpPr>
        <p:spPr>
          <a:xfrm>
            <a:off x="3373557" y="3107076"/>
            <a:ext cx="14" cy="292053"/>
          </a:xfrm>
          <a:custGeom>
            <a:avLst/>
            <a:gdLst/>
            <a:ahLst/>
            <a:cxnLst/>
            <a:rect l="l" t="t" r="r" b="b"/>
            <a:pathLst>
              <a:path w="1" h="20820" fill="none" extrusionOk="0">
                <a:moveTo>
                  <a:pt x="1" y="1"/>
                </a:moveTo>
                <a:lnTo>
                  <a:pt x="1" y="20819"/>
                </a:lnTo>
              </a:path>
            </a:pathLst>
          </a:custGeom>
          <a:solidFill>
            <a:srgbClr val="48FFD5"/>
          </a:solidFill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p26"/>
          <p:cNvSpPr/>
          <p:nvPr/>
        </p:nvSpPr>
        <p:spPr>
          <a:xfrm>
            <a:off x="3373557" y="3425816"/>
            <a:ext cx="14" cy="30103"/>
          </a:xfrm>
          <a:custGeom>
            <a:avLst/>
            <a:gdLst/>
            <a:ahLst/>
            <a:cxnLst/>
            <a:rect l="l" t="t" r="r" b="b"/>
            <a:pathLst>
              <a:path w="1" h="2146" fill="none" extrusionOk="0">
                <a:moveTo>
                  <a:pt x="1" y="1"/>
                </a:moveTo>
                <a:lnTo>
                  <a:pt x="1" y="2146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26"/>
          <p:cNvSpPr/>
          <p:nvPr/>
        </p:nvSpPr>
        <p:spPr>
          <a:xfrm>
            <a:off x="1673154" y="2077680"/>
            <a:ext cx="29430" cy="14"/>
          </a:xfrm>
          <a:custGeom>
            <a:avLst/>
            <a:gdLst/>
            <a:ahLst/>
            <a:cxnLst/>
            <a:rect l="l" t="t" r="r" b="b"/>
            <a:pathLst>
              <a:path w="2098" h="1" fill="none" extrusionOk="0">
                <a:moveTo>
                  <a:pt x="1" y="0"/>
                </a:moveTo>
                <a:lnTo>
                  <a:pt x="2097" y="0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26"/>
          <p:cNvSpPr/>
          <p:nvPr/>
        </p:nvSpPr>
        <p:spPr>
          <a:xfrm>
            <a:off x="1736762" y="2077680"/>
            <a:ext cx="50625" cy="14"/>
          </a:xfrm>
          <a:custGeom>
            <a:avLst/>
            <a:gdLst/>
            <a:ahLst/>
            <a:cxnLst/>
            <a:rect l="l" t="t" r="r" b="b"/>
            <a:pathLst>
              <a:path w="3609" h="1" fill="none" extrusionOk="0">
                <a:moveTo>
                  <a:pt x="1" y="0"/>
                </a:moveTo>
                <a:lnTo>
                  <a:pt x="3609" y="0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p26"/>
          <p:cNvSpPr/>
          <p:nvPr/>
        </p:nvSpPr>
        <p:spPr>
          <a:xfrm>
            <a:off x="1804480" y="2077680"/>
            <a:ext cx="30103" cy="29416"/>
          </a:xfrm>
          <a:custGeom>
            <a:avLst/>
            <a:gdLst/>
            <a:ahLst/>
            <a:cxnLst/>
            <a:rect l="l" t="t" r="r" b="b"/>
            <a:pathLst>
              <a:path w="2146" h="2097" fill="none" extrusionOk="0">
                <a:moveTo>
                  <a:pt x="1" y="0"/>
                </a:moveTo>
                <a:lnTo>
                  <a:pt x="2146" y="0"/>
                </a:lnTo>
                <a:lnTo>
                  <a:pt x="2146" y="2097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p26"/>
          <p:cNvSpPr/>
          <p:nvPr/>
        </p:nvSpPr>
        <p:spPr>
          <a:xfrm>
            <a:off x="1833900" y="2169332"/>
            <a:ext cx="14" cy="464394"/>
          </a:xfrm>
          <a:custGeom>
            <a:avLst/>
            <a:gdLst/>
            <a:ahLst/>
            <a:cxnLst/>
            <a:rect l="l" t="t" r="r" b="b"/>
            <a:pathLst>
              <a:path w="1" h="33106" fill="none" extrusionOk="0">
                <a:moveTo>
                  <a:pt x="0" y="0"/>
                </a:moveTo>
                <a:lnTo>
                  <a:pt x="0" y="33105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p26"/>
          <p:cNvSpPr/>
          <p:nvPr/>
        </p:nvSpPr>
        <p:spPr>
          <a:xfrm>
            <a:off x="1834573" y="2665217"/>
            <a:ext cx="29430" cy="30117"/>
          </a:xfrm>
          <a:custGeom>
            <a:avLst/>
            <a:gdLst/>
            <a:ahLst/>
            <a:cxnLst/>
            <a:rect l="l" t="t" r="r" b="b"/>
            <a:pathLst>
              <a:path w="2098" h="2147" fill="none" extrusionOk="0">
                <a:moveTo>
                  <a:pt x="1" y="1"/>
                </a:moveTo>
                <a:lnTo>
                  <a:pt x="1" y="2146"/>
                </a:lnTo>
                <a:lnTo>
                  <a:pt x="2097" y="2146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p26"/>
          <p:cNvSpPr/>
          <p:nvPr/>
        </p:nvSpPr>
        <p:spPr>
          <a:xfrm>
            <a:off x="1923504" y="2695323"/>
            <a:ext cx="681189" cy="14"/>
          </a:xfrm>
          <a:custGeom>
            <a:avLst/>
            <a:gdLst/>
            <a:ahLst/>
            <a:cxnLst/>
            <a:rect l="l" t="t" r="r" b="b"/>
            <a:pathLst>
              <a:path w="48561" h="1" fill="none" extrusionOk="0">
                <a:moveTo>
                  <a:pt x="0" y="0"/>
                </a:moveTo>
                <a:lnTo>
                  <a:pt x="48560" y="0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p26"/>
          <p:cNvSpPr/>
          <p:nvPr/>
        </p:nvSpPr>
        <p:spPr>
          <a:xfrm>
            <a:off x="2634164" y="2695323"/>
            <a:ext cx="30103" cy="14"/>
          </a:xfrm>
          <a:custGeom>
            <a:avLst/>
            <a:gdLst/>
            <a:ahLst/>
            <a:cxnLst/>
            <a:rect l="l" t="t" r="r" b="b"/>
            <a:pathLst>
              <a:path w="2146" h="1" fill="none" extrusionOk="0">
                <a:moveTo>
                  <a:pt x="1" y="0"/>
                </a:moveTo>
                <a:lnTo>
                  <a:pt x="2146" y="0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p26"/>
          <p:cNvSpPr/>
          <p:nvPr/>
        </p:nvSpPr>
        <p:spPr>
          <a:xfrm>
            <a:off x="2608856" y="2648129"/>
            <a:ext cx="119697" cy="102934"/>
          </a:xfrm>
          <a:custGeom>
            <a:avLst/>
            <a:gdLst/>
            <a:ahLst/>
            <a:cxnLst/>
            <a:rect l="l" t="t" r="r" b="b"/>
            <a:pathLst>
              <a:path w="8533" h="7338" extrusionOk="0">
                <a:moveTo>
                  <a:pt x="4876" y="0"/>
                </a:moveTo>
                <a:cubicBezTo>
                  <a:pt x="1610" y="0"/>
                  <a:pt x="1" y="3949"/>
                  <a:pt x="2292" y="6241"/>
                </a:cubicBezTo>
                <a:cubicBezTo>
                  <a:pt x="3035" y="6999"/>
                  <a:pt x="3951" y="7338"/>
                  <a:pt x="4851" y="7338"/>
                </a:cubicBezTo>
                <a:cubicBezTo>
                  <a:pt x="6729" y="7338"/>
                  <a:pt x="8533" y="5865"/>
                  <a:pt x="8533" y="3657"/>
                </a:cubicBezTo>
                <a:cubicBezTo>
                  <a:pt x="8533" y="1658"/>
                  <a:pt x="6875" y="0"/>
                  <a:pt x="4876" y="0"/>
                </a:cubicBezTo>
                <a:close/>
              </a:path>
            </a:pathLst>
          </a:custGeom>
          <a:solidFill>
            <a:srgbClr val="FFFFFF"/>
          </a:solidFill>
          <a:ln w="30475" cap="flat" cmpd="sng">
            <a:solidFill>
              <a:schemeClr val="accent1"/>
            </a:solidFill>
            <a:prstDash val="solid"/>
            <a:miter lim="4875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p26"/>
          <p:cNvSpPr/>
          <p:nvPr/>
        </p:nvSpPr>
        <p:spPr>
          <a:xfrm>
            <a:off x="1611594" y="3639226"/>
            <a:ext cx="30103" cy="14"/>
          </a:xfrm>
          <a:custGeom>
            <a:avLst/>
            <a:gdLst/>
            <a:ahLst/>
            <a:cxnLst/>
            <a:rect l="l" t="t" r="r" b="b"/>
            <a:pathLst>
              <a:path w="2146" h="1" fill="none" extrusionOk="0">
                <a:moveTo>
                  <a:pt x="1" y="0"/>
                </a:moveTo>
                <a:lnTo>
                  <a:pt x="2146" y="0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26"/>
          <p:cNvSpPr/>
          <p:nvPr/>
        </p:nvSpPr>
        <p:spPr>
          <a:xfrm>
            <a:off x="1724458" y="3609808"/>
            <a:ext cx="30103" cy="30117"/>
          </a:xfrm>
          <a:custGeom>
            <a:avLst/>
            <a:gdLst/>
            <a:ahLst/>
            <a:cxnLst/>
            <a:rect l="l" t="t" r="r" b="b"/>
            <a:pathLst>
              <a:path w="2146" h="2147" fill="none" extrusionOk="0">
                <a:moveTo>
                  <a:pt x="0" y="2146"/>
                </a:moveTo>
                <a:lnTo>
                  <a:pt x="2146" y="2146"/>
                </a:lnTo>
                <a:lnTo>
                  <a:pt x="2146" y="1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26"/>
          <p:cNvSpPr/>
          <p:nvPr/>
        </p:nvSpPr>
        <p:spPr>
          <a:xfrm>
            <a:off x="1754551" y="3238402"/>
            <a:ext cx="14" cy="313935"/>
          </a:xfrm>
          <a:custGeom>
            <a:avLst/>
            <a:gdLst/>
            <a:ahLst/>
            <a:cxnLst/>
            <a:rect l="l" t="t" r="r" b="b"/>
            <a:pathLst>
              <a:path w="1" h="22380" fill="none" extrusionOk="0">
                <a:moveTo>
                  <a:pt x="1" y="22379"/>
                </a:moveTo>
                <a:lnTo>
                  <a:pt x="1" y="1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p26"/>
          <p:cNvSpPr/>
          <p:nvPr/>
        </p:nvSpPr>
        <p:spPr>
          <a:xfrm>
            <a:off x="1754551" y="3179578"/>
            <a:ext cx="30103" cy="30117"/>
          </a:xfrm>
          <a:custGeom>
            <a:avLst/>
            <a:gdLst/>
            <a:ahLst/>
            <a:cxnLst/>
            <a:rect l="l" t="t" r="r" b="b"/>
            <a:pathLst>
              <a:path w="2146" h="2147" fill="none" extrusionOk="0">
                <a:moveTo>
                  <a:pt x="1" y="2146"/>
                </a:moveTo>
                <a:lnTo>
                  <a:pt x="1" y="1"/>
                </a:lnTo>
                <a:lnTo>
                  <a:pt x="2146" y="1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p26"/>
          <p:cNvSpPr/>
          <p:nvPr/>
        </p:nvSpPr>
        <p:spPr>
          <a:xfrm>
            <a:off x="1840732" y="3179578"/>
            <a:ext cx="871318" cy="14"/>
          </a:xfrm>
          <a:custGeom>
            <a:avLst/>
            <a:gdLst/>
            <a:ahLst/>
            <a:cxnLst/>
            <a:rect l="l" t="t" r="r" b="b"/>
            <a:pathLst>
              <a:path w="62115" h="1" fill="none" extrusionOk="0">
                <a:moveTo>
                  <a:pt x="1" y="1"/>
                </a:moveTo>
                <a:lnTo>
                  <a:pt x="62115" y="1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p26"/>
          <p:cNvSpPr/>
          <p:nvPr/>
        </p:nvSpPr>
        <p:spPr>
          <a:xfrm>
            <a:off x="2740183" y="3179578"/>
            <a:ext cx="30103" cy="30117"/>
          </a:xfrm>
          <a:custGeom>
            <a:avLst/>
            <a:gdLst/>
            <a:ahLst/>
            <a:cxnLst/>
            <a:rect l="l" t="t" r="r" b="b"/>
            <a:pathLst>
              <a:path w="2146" h="2147" fill="none" extrusionOk="0">
                <a:moveTo>
                  <a:pt x="1" y="1"/>
                </a:moveTo>
                <a:lnTo>
                  <a:pt x="2146" y="1"/>
                </a:lnTo>
                <a:lnTo>
                  <a:pt x="2146" y="2146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p26"/>
          <p:cNvSpPr/>
          <p:nvPr/>
        </p:nvSpPr>
        <p:spPr>
          <a:xfrm>
            <a:off x="2770275" y="3289706"/>
            <a:ext cx="14" cy="30103"/>
          </a:xfrm>
          <a:custGeom>
            <a:avLst/>
            <a:gdLst/>
            <a:ahLst/>
            <a:cxnLst/>
            <a:rect l="l" t="t" r="r" b="b"/>
            <a:pathLst>
              <a:path w="1" h="2146" fill="none" extrusionOk="0">
                <a:moveTo>
                  <a:pt x="1" y="0"/>
                </a:moveTo>
                <a:lnTo>
                  <a:pt x="1" y="2146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p26"/>
          <p:cNvSpPr/>
          <p:nvPr/>
        </p:nvSpPr>
        <p:spPr>
          <a:xfrm>
            <a:off x="2699147" y="3284235"/>
            <a:ext cx="119697" cy="102639"/>
          </a:xfrm>
          <a:custGeom>
            <a:avLst/>
            <a:gdLst/>
            <a:ahLst/>
            <a:cxnLst/>
            <a:rect l="l" t="t" r="r" b="b"/>
            <a:pathLst>
              <a:path w="8533" h="7317" extrusionOk="0">
                <a:moveTo>
                  <a:pt x="4876" y="0"/>
                </a:moveTo>
                <a:cubicBezTo>
                  <a:pt x="1658" y="0"/>
                  <a:pt x="0" y="3950"/>
                  <a:pt x="2292" y="6241"/>
                </a:cubicBezTo>
                <a:cubicBezTo>
                  <a:pt x="3050" y="6983"/>
                  <a:pt x="3972" y="7316"/>
                  <a:pt x="4872" y="7316"/>
                </a:cubicBezTo>
                <a:cubicBezTo>
                  <a:pt x="6750" y="7316"/>
                  <a:pt x="8533" y="5866"/>
                  <a:pt x="8533" y="3657"/>
                </a:cubicBezTo>
                <a:cubicBezTo>
                  <a:pt x="8533" y="1609"/>
                  <a:pt x="6924" y="0"/>
                  <a:pt x="4876" y="0"/>
                </a:cubicBezTo>
                <a:close/>
              </a:path>
            </a:pathLst>
          </a:custGeom>
          <a:solidFill>
            <a:srgbClr val="FFFFFF"/>
          </a:solidFill>
          <a:ln w="30475" cap="flat" cmpd="sng">
            <a:solidFill>
              <a:schemeClr val="accent1"/>
            </a:solidFill>
            <a:prstDash val="solid"/>
            <a:miter lim="4875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p26"/>
          <p:cNvSpPr/>
          <p:nvPr/>
        </p:nvSpPr>
        <p:spPr>
          <a:xfrm>
            <a:off x="2526098" y="3007905"/>
            <a:ext cx="14" cy="29416"/>
          </a:xfrm>
          <a:custGeom>
            <a:avLst/>
            <a:gdLst/>
            <a:ahLst/>
            <a:cxnLst/>
            <a:rect l="l" t="t" r="r" b="b"/>
            <a:pathLst>
              <a:path w="1" h="2097" fill="none" extrusionOk="0">
                <a:moveTo>
                  <a:pt x="0" y="2097"/>
                </a:moveTo>
                <a:lnTo>
                  <a:pt x="0" y="0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p26"/>
          <p:cNvSpPr/>
          <p:nvPr/>
        </p:nvSpPr>
        <p:spPr>
          <a:xfrm>
            <a:off x="2526098" y="2548944"/>
            <a:ext cx="14" cy="404890"/>
          </a:xfrm>
          <a:custGeom>
            <a:avLst/>
            <a:gdLst/>
            <a:ahLst/>
            <a:cxnLst/>
            <a:rect l="l" t="t" r="r" b="b"/>
            <a:pathLst>
              <a:path w="1" h="28864" fill="none" extrusionOk="0">
                <a:moveTo>
                  <a:pt x="0" y="28864"/>
                </a:moveTo>
                <a:lnTo>
                  <a:pt x="0" y="1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26"/>
          <p:cNvSpPr/>
          <p:nvPr/>
        </p:nvSpPr>
        <p:spPr>
          <a:xfrm>
            <a:off x="2526785" y="2492168"/>
            <a:ext cx="29416" cy="30117"/>
          </a:xfrm>
          <a:custGeom>
            <a:avLst/>
            <a:gdLst/>
            <a:ahLst/>
            <a:cxnLst/>
            <a:rect l="l" t="t" r="r" b="b"/>
            <a:pathLst>
              <a:path w="2097" h="2147" fill="none" extrusionOk="0">
                <a:moveTo>
                  <a:pt x="0" y="2146"/>
                </a:moveTo>
                <a:lnTo>
                  <a:pt x="0" y="1"/>
                </a:lnTo>
                <a:lnTo>
                  <a:pt x="2097" y="1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26"/>
          <p:cNvSpPr/>
          <p:nvPr/>
        </p:nvSpPr>
        <p:spPr>
          <a:xfrm>
            <a:off x="2615014" y="2492168"/>
            <a:ext cx="904830" cy="14"/>
          </a:xfrm>
          <a:custGeom>
            <a:avLst/>
            <a:gdLst/>
            <a:ahLst/>
            <a:cxnLst/>
            <a:rect l="l" t="t" r="r" b="b"/>
            <a:pathLst>
              <a:path w="64504" h="1" fill="none" extrusionOk="0">
                <a:moveTo>
                  <a:pt x="1" y="1"/>
                </a:moveTo>
                <a:lnTo>
                  <a:pt x="64504" y="1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26"/>
          <p:cNvSpPr/>
          <p:nvPr/>
        </p:nvSpPr>
        <p:spPr>
          <a:xfrm>
            <a:off x="3549342" y="2462076"/>
            <a:ext cx="30117" cy="30103"/>
          </a:xfrm>
          <a:custGeom>
            <a:avLst/>
            <a:gdLst/>
            <a:ahLst/>
            <a:cxnLst/>
            <a:rect l="l" t="t" r="r" b="b"/>
            <a:pathLst>
              <a:path w="2147" h="2146" fill="none" extrusionOk="0">
                <a:moveTo>
                  <a:pt x="1" y="2146"/>
                </a:moveTo>
                <a:lnTo>
                  <a:pt x="2146" y="2146"/>
                </a:lnTo>
                <a:lnTo>
                  <a:pt x="2146" y="1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26"/>
          <p:cNvSpPr/>
          <p:nvPr/>
        </p:nvSpPr>
        <p:spPr>
          <a:xfrm>
            <a:off x="3579448" y="2350587"/>
            <a:ext cx="14" cy="67037"/>
          </a:xfrm>
          <a:custGeom>
            <a:avLst/>
            <a:gdLst/>
            <a:ahLst/>
            <a:cxnLst/>
            <a:rect l="l" t="t" r="r" b="b"/>
            <a:pathLst>
              <a:path w="1" h="4779" fill="none" extrusionOk="0">
                <a:moveTo>
                  <a:pt x="0" y="4779"/>
                </a:moveTo>
                <a:lnTo>
                  <a:pt x="0" y="1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26"/>
          <p:cNvSpPr/>
          <p:nvPr/>
        </p:nvSpPr>
        <p:spPr>
          <a:xfrm>
            <a:off x="3579448" y="2297922"/>
            <a:ext cx="14" cy="30103"/>
          </a:xfrm>
          <a:custGeom>
            <a:avLst/>
            <a:gdLst/>
            <a:ahLst/>
            <a:cxnLst/>
            <a:rect l="l" t="t" r="r" b="b"/>
            <a:pathLst>
              <a:path w="1" h="2146" fill="none" extrusionOk="0">
                <a:moveTo>
                  <a:pt x="0" y="2146"/>
                </a:moveTo>
                <a:lnTo>
                  <a:pt x="0" y="0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p26"/>
          <p:cNvSpPr/>
          <p:nvPr/>
        </p:nvSpPr>
        <p:spPr>
          <a:xfrm>
            <a:off x="2473432" y="3007217"/>
            <a:ext cx="103284" cy="103284"/>
          </a:xfrm>
          <a:custGeom>
            <a:avLst/>
            <a:gdLst/>
            <a:ahLst/>
            <a:cxnLst/>
            <a:rect l="l" t="t" r="r" b="b"/>
            <a:pathLst>
              <a:path w="7363" h="7363" extrusionOk="0">
                <a:moveTo>
                  <a:pt x="3657" y="1"/>
                </a:moveTo>
                <a:cubicBezTo>
                  <a:pt x="1658" y="1"/>
                  <a:pt x="0" y="1658"/>
                  <a:pt x="0" y="3706"/>
                </a:cubicBezTo>
                <a:cubicBezTo>
                  <a:pt x="0" y="5754"/>
                  <a:pt x="1658" y="7363"/>
                  <a:pt x="3657" y="7363"/>
                </a:cubicBezTo>
                <a:cubicBezTo>
                  <a:pt x="5705" y="7363"/>
                  <a:pt x="7362" y="5754"/>
                  <a:pt x="7362" y="3706"/>
                </a:cubicBezTo>
                <a:cubicBezTo>
                  <a:pt x="7362" y="1658"/>
                  <a:pt x="5705" y="1"/>
                  <a:pt x="3657" y="1"/>
                </a:cubicBezTo>
                <a:close/>
              </a:path>
            </a:pathLst>
          </a:custGeom>
          <a:solidFill>
            <a:srgbClr val="FFFFFF"/>
          </a:solidFill>
          <a:ln w="30475" cap="flat" cmpd="sng">
            <a:solidFill>
              <a:schemeClr val="accent1"/>
            </a:solidFill>
            <a:prstDash val="solid"/>
            <a:miter lim="4875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p26"/>
          <p:cNvSpPr/>
          <p:nvPr/>
        </p:nvSpPr>
        <p:spPr>
          <a:xfrm>
            <a:off x="2811324" y="1640604"/>
            <a:ext cx="14" cy="30103"/>
          </a:xfrm>
          <a:custGeom>
            <a:avLst/>
            <a:gdLst/>
            <a:ahLst/>
            <a:cxnLst/>
            <a:rect l="l" t="t" r="r" b="b"/>
            <a:pathLst>
              <a:path w="1" h="2146" fill="none" extrusionOk="0">
                <a:moveTo>
                  <a:pt x="0" y="1"/>
                </a:moveTo>
                <a:lnTo>
                  <a:pt x="0" y="2146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26"/>
          <p:cNvSpPr/>
          <p:nvPr/>
        </p:nvSpPr>
        <p:spPr>
          <a:xfrm>
            <a:off x="2811324" y="1728160"/>
            <a:ext cx="14" cy="547143"/>
          </a:xfrm>
          <a:custGeom>
            <a:avLst/>
            <a:gdLst/>
            <a:ahLst/>
            <a:cxnLst/>
            <a:rect l="l" t="t" r="r" b="b"/>
            <a:pathLst>
              <a:path w="1" h="39005" fill="none" extrusionOk="0">
                <a:moveTo>
                  <a:pt x="0" y="0"/>
                </a:moveTo>
                <a:lnTo>
                  <a:pt x="0" y="39004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26"/>
          <p:cNvSpPr/>
          <p:nvPr/>
        </p:nvSpPr>
        <p:spPr>
          <a:xfrm>
            <a:off x="2781905" y="2304754"/>
            <a:ext cx="30103" cy="29430"/>
          </a:xfrm>
          <a:custGeom>
            <a:avLst/>
            <a:gdLst/>
            <a:ahLst/>
            <a:cxnLst/>
            <a:rect l="l" t="t" r="r" b="b"/>
            <a:pathLst>
              <a:path w="2146" h="2098" fill="none" extrusionOk="0">
                <a:moveTo>
                  <a:pt x="2146" y="1"/>
                </a:moveTo>
                <a:lnTo>
                  <a:pt x="2146" y="2097"/>
                </a:lnTo>
                <a:lnTo>
                  <a:pt x="1" y="2097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26"/>
          <p:cNvSpPr/>
          <p:nvPr/>
        </p:nvSpPr>
        <p:spPr>
          <a:xfrm>
            <a:off x="2296272" y="2334173"/>
            <a:ext cx="428147" cy="14"/>
          </a:xfrm>
          <a:custGeom>
            <a:avLst/>
            <a:gdLst/>
            <a:ahLst/>
            <a:cxnLst/>
            <a:rect l="l" t="t" r="r" b="b"/>
            <a:pathLst>
              <a:path w="30522" h="1" fill="none" extrusionOk="0">
                <a:moveTo>
                  <a:pt x="30521" y="0"/>
                </a:moveTo>
                <a:lnTo>
                  <a:pt x="1" y="0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334;p26"/>
          <p:cNvSpPr/>
          <p:nvPr/>
        </p:nvSpPr>
        <p:spPr>
          <a:xfrm>
            <a:off x="2237448" y="2334173"/>
            <a:ext cx="30103" cy="30103"/>
          </a:xfrm>
          <a:custGeom>
            <a:avLst/>
            <a:gdLst/>
            <a:ahLst/>
            <a:cxnLst/>
            <a:rect l="l" t="t" r="r" b="b"/>
            <a:pathLst>
              <a:path w="2146" h="2146" fill="none" extrusionOk="0">
                <a:moveTo>
                  <a:pt x="2146" y="0"/>
                </a:moveTo>
                <a:lnTo>
                  <a:pt x="1" y="0"/>
                </a:lnTo>
                <a:lnTo>
                  <a:pt x="1" y="2146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p26"/>
          <p:cNvSpPr/>
          <p:nvPr/>
        </p:nvSpPr>
        <p:spPr>
          <a:xfrm>
            <a:off x="2237448" y="2418993"/>
            <a:ext cx="14" cy="411034"/>
          </a:xfrm>
          <a:custGeom>
            <a:avLst/>
            <a:gdLst/>
            <a:ahLst/>
            <a:cxnLst/>
            <a:rect l="l" t="t" r="r" b="b"/>
            <a:pathLst>
              <a:path w="1" h="29302" fill="none" extrusionOk="0">
                <a:moveTo>
                  <a:pt x="1" y="0"/>
                </a:moveTo>
                <a:lnTo>
                  <a:pt x="1" y="29302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" name="Google Shape;336;p26"/>
          <p:cNvSpPr/>
          <p:nvPr/>
        </p:nvSpPr>
        <p:spPr>
          <a:xfrm>
            <a:off x="2237448" y="2857429"/>
            <a:ext cx="14" cy="30103"/>
          </a:xfrm>
          <a:custGeom>
            <a:avLst/>
            <a:gdLst/>
            <a:ahLst/>
            <a:cxnLst/>
            <a:rect l="l" t="t" r="r" b="b"/>
            <a:pathLst>
              <a:path w="1" h="2146" fill="none" extrusionOk="0">
                <a:moveTo>
                  <a:pt x="1" y="0"/>
                </a:moveTo>
                <a:lnTo>
                  <a:pt x="1" y="2145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" name="Google Shape;337;p26"/>
          <p:cNvSpPr/>
          <p:nvPr/>
        </p:nvSpPr>
        <p:spPr>
          <a:xfrm>
            <a:off x="2166320" y="2837592"/>
            <a:ext cx="119697" cy="102639"/>
          </a:xfrm>
          <a:custGeom>
            <a:avLst/>
            <a:gdLst/>
            <a:ahLst/>
            <a:cxnLst/>
            <a:rect l="l" t="t" r="r" b="b"/>
            <a:pathLst>
              <a:path w="8533" h="7317" extrusionOk="0">
                <a:moveTo>
                  <a:pt x="4876" y="0"/>
                </a:moveTo>
                <a:cubicBezTo>
                  <a:pt x="1658" y="0"/>
                  <a:pt x="0" y="3949"/>
                  <a:pt x="2292" y="6241"/>
                </a:cubicBezTo>
                <a:cubicBezTo>
                  <a:pt x="3050" y="6983"/>
                  <a:pt x="3971" y="7316"/>
                  <a:pt x="4871" y="7316"/>
                </a:cubicBezTo>
                <a:cubicBezTo>
                  <a:pt x="6749" y="7316"/>
                  <a:pt x="8532" y="5865"/>
                  <a:pt x="8532" y="3657"/>
                </a:cubicBezTo>
                <a:cubicBezTo>
                  <a:pt x="8532" y="1658"/>
                  <a:pt x="6923" y="0"/>
                  <a:pt x="4876" y="0"/>
                </a:cubicBezTo>
                <a:close/>
              </a:path>
            </a:pathLst>
          </a:custGeom>
          <a:solidFill>
            <a:srgbClr val="FFFFFF"/>
          </a:solidFill>
          <a:ln w="30475" cap="flat" cmpd="sng">
            <a:solidFill>
              <a:schemeClr val="accent1"/>
            </a:solidFill>
            <a:prstDash val="solid"/>
            <a:miter lim="4875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Google Shape;338;p26"/>
          <p:cNvSpPr txBox="1">
            <a:spLocks noGrp="1"/>
          </p:cNvSpPr>
          <p:nvPr>
            <p:ph type="ctrTitle"/>
          </p:nvPr>
        </p:nvSpPr>
        <p:spPr>
          <a:xfrm>
            <a:off x="4682950" y="1067650"/>
            <a:ext cx="35304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 dirty="0">
                <a:latin typeface="Source Han Sans TC" panose="020B0500000000000000" pitchFamily="34" charset="-128"/>
                <a:ea typeface="Source Han Sans TC" panose="020B0500000000000000" pitchFamily="34" charset="-128"/>
              </a:rPr>
              <a:t>實驗器材</a:t>
            </a:r>
            <a:endParaRPr sz="3000" dirty="0">
              <a:latin typeface="Source Han Sans TC" panose="020B0500000000000000" pitchFamily="34" charset="-128"/>
              <a:ea typeface="Source Han Sans TC" panose="020B0500000000000000" pitchFamily="34" charset="-128"/>
            </a:endParaRPr>
          </a:p>
        </p:txBody>
      </p:sp>
      <p:cxnSp>
        <p:nvCxnSpPr>
          <p:cNvPr id="339" name="Google Shape;339;p26"/>
          <p:cNvCxnSpPr/>
          <p:nvPr/>
        </p:nvCxnSpPr>
        <p:spPr>
          <a:xfrm>
            <a:off x="4682950" y="1674250"/>
            <a:ext cx="44484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0" name="Google Shape;340;p26"/>
          <p:cNvSpPr txBox="1">
            <a:spLocks noGrp="1"/>
          </p:cNvSpPr>
          <p:nvPr>
            <p:ph type="subTitle" idx="1"/>
          </p:nvPr>
        </p:nvSpPr>
        <p:spPr>
          <a:xfrm>
            <a:off x="4768900" y="1916025"/>
            <a:ext cx="3954000" cy="195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-"/>
            </a:pPr>
            <a:r>
              <a:rPr lang="es" sz="1400" b="1" dirty="0">
                <a:latin typeface="Source Han Sans TC" panose="020B0500000000000000" pitchFamily="34" charset="-128"/>
                <a:ea typeface="Source Han Sans TC" panose="020B0500000000000000" pitchFamily="34" charset="-128"/>
                <a:sym typeface="Roboto"/>
              </a:rPr>
              <a:t>HX711AD-5KG 秤重模塊</a:t>
            </a:r>
            <a:endParaRPr sz="1400" b="1" dirty="0">
              <a:latin typeface="Source Han Sans TC" panose="020B0500000000000000" pitchFamily="34" charset="-128"/>
              <a:ea typeface="Source Han Sans TC" panose="020B0500000000000000" pitchFamily="34" charset="-128"/>
              <a:sym typeface="Roboto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-"/>
            </a:pPr>
            <a:r>
              <a:rPr lang="es" sz="1400" b="1" dirty="0">
                <a:latin typeface="Source Han Sans TC" panose="020B0500000000000000" pitchFamily="34" charset="-128"/>
                <a:ea typeface="Source Han Sans TC" panose="020B0500000000000000" pitchFamily="34" charset="-128"/>
                <a:sym typeface="Roboto"/>
              </a:rPr>
              <a:t>LinkIt 7697 開發板</a:t>
            </a:r>
            <a:endParaRPr sz="1400" b="1" dirty="0">
              <a:latin typeface="Source Han Sans TC" panose="020B0500000000000000" pitchFamily="34" charset="-128"/>
              <a:ea typeface="Source Han Sans TC" panose="020B0500000000000000" pitchFamily="34" charset="-128"/>
              <a:sym typeface="Roboto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-"/>
            </a:pPr>
            <a:r>
              <a:rPr lang="es" sz="1400" b="1" dirty="0">
                <a:latin typeface="Source Han Sans TC" panose="020B0500000000000000" pitchFamily="34" charset="-128"/>
                <a:ea typeface="Source Han Sans TC" panose="020B0500000000000000" pitchFamily="34" charset="-128"/>
                <a:sym typeface="Roboto"/>
              </a:rPr>
              <a:t>秤重托盤</a:t>
            </a:r>
            <a:endParaRPr sz="1400" b="1" dirty="0">
              <a:latin typeface="Source Han Sans TC" panose="020B0500000000000000" pitchFamily="34" charset="-128"/>
              <a:ea typeface="Source Han Sans TC" panose="020B0500000000000000" pitchFamily="34" charset="-128"/>
              <a:sym typeface="Roboto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-"/>
            </a:pPr>
            <a:r>
              <a:rPr lang="es" sz="1400" b="1" dirty="0">
                <a:latin typeface="Source Han Sans TC" panose="020B0500000000000000" pitchFamily="34" charset="-128"/>
                <a:ea typeface="Source Han Sans TC" panose="020B0500000000000000" pitchFamily="34" charset="-128"/>
                <a:sym typeface="Roboto"/>
              </a:rPr>
              <a:t>Grove - LED Bar （十段顯示模組）</a:t>
            </a:r>
            <a:endParaRPr sz="1400" b="1" dirty="0">
              <a:latin typeface="Source Han Sans TC" panose="020B0500000000000000" pitchFamily="34" charset="-128"/>
              <a:ea typeface="Source Han Sans TC" panose="020B0500000000000000" pitchFamily="34" charset="-128"/>
              <a:sym typeface="Roboto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-"/>
            </a:pPr>
            <a:r>
              <a:rPr lang="es" sz="1400" b="1" dirty="0">
                <a:latin typeface="Source Han Sans TC" panose="020B0500000000000000" pitchFamily="34" charset="-128"/>
                <a:ea typeface="Source Han Sans TC" panose="020B0500000000000000" pitchFamily="34" charset="-128"/>
                <a:sym typeface="Roboto"/>
              </a:rPr>
              <a:t>手機（Android）</a:t>
            </a:r>
            <a:endParaRPr sz="1400" b="1" dirty="0">
              <a:latin typeface="Source Han Sans TC" panose="020B0500000000000000" pitchFamily="34" charset="-128"/>
              <a:ea typeface="Source Han Sans TC" panose="020B0500000000000000" pitchFamily="34" charset="-128"/>
              <a:sym typeface="Robot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dirty="0">
              <a:latin typeface="Source Han Sans TC" panose="020B0500000000000000" pitchFamily="34" charset="-128"/>
              <a:ea typeface="Source Han Sans TC" panose="020B0500000000000000" pitchFamily="34" charset="-128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b="1" dirty="0">
              <a:latin typeface="Source Han Sans TC" panose="020B0500000000000000" pitchFamily="34" charset="-128"/>
              <a:ea typeface="Source Han Sans TC" panose="020B0500000000000000" pitchFamily="34" charset="-128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b="1" dirty="0">
              <a:latin typeface="Source Han Sans TC" panose="020B0500000000000000" pitchFamily="34" charset="-128"/>
              <a:ea typeface="Source Han Sans TC" panose="020B0500000000000000" pitchFamily="34" charset="-128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dirty="0">
              <a:latin typeface="Source Han Sans TC" panose="020B0500000000000000" pitchFamily="34" charset="-128"/>
              <a:ea typeface="Source Han Sans TC" panose="020B0500000000000000" pitchFamily="34" charset="-128"/>
            </a:endParaRPr>
          </a:p>
        </p:txBody>
      </p:sp>
      <p:pic>
        <p:nvPicPr>
          <p:cNvPr id="53" name="圖片 52">
            <a:extLst>
              <a:ext uri="{FF2B5EF4-FFF2-40B4-BE49-F238E27FC236}">
                <a16:creationId xmlns:a16="http://schemas.microsoft.com/office/drawing/2014/main" id="{69A45918-12DA-E84C-A2E8-2EF6A4D645A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2096" b="87801" l="41389" r="53704">
                        <a14:foregroundMark x1="42870" y1="43299" x2="50463" y2="43986"/>
                        <a14:foregroundMark x1="50463" y1="43986" x2="53056" y2="43299"/>
                        <a14:foregroundMark x1="41759" y1="62027" x2="41111" y2="82131"/>
                        <a14:foregroundMark x1="41111" y1="82131" x2="46852" y2="85739"/>
                        <a14:foregroundMark x1="46852" y1="85739" x2="52130" y2="85395"/>
                        <a14:foregroundMark x1="52130" y1="85395" x2="53704" y2="75430"/>
                        <a14:foregroundMark x1="53704" y1="75430" x2="52963" y2="45876"/>
                        <a14:foregroundMark x1="50093" y1="86942" x2="53241" y2="86770"/>
                        <a14:foregroundMark x1="45556" y1="87801" x2="45556" y2="87801"/>
                        <a14:foregroundMark x1="48981" y1="87801" x2="48981" y2="87801"/>
                        <a14:foregroundMark x1="49167" y1="87801" x2="49167" y2="87801"/>
                        <a14:foregroundMark x1="50370" y1="73368" x2="50370" y2="73368"/>
                        <a14:foregroundMark x1="50648" y1="73368" x2="50741" y2="74914"/>
                        <a14:foregroundMark x1="44352" y1="42268" x2="45093" y2="42096"/>
                        <a14:foregroundMark x1="50648" y1="42440" x2="50648" y2="42440"/>
                        <a14:foregroundMark x1="43981" y1="42440" x2="43981" y2="42440"/>
                        <a14:foregroundMark x1="47315" y1="71649" x2="47315" y2="71649"/>
                        <a14:foregroundMark x1="45926" y1="66151" x2="49722" y2="75601"/>
                        <a14:foregroundMark x1="43241" y1="79897" x2="42037" y2="83677"/>
                        <a14:foregroundMark x1="41759" y1="85052" x2="44352" y2="85739"/>
                        <a14:foregroundMark x1="52315" y1="85395" x2="52315" y2="85395"/>
                        <a14:foregroundMark x1="52593" y1="85567" x2="52593" y2="85567"/>
                        <a14:foregroundMark x1="52685" y1="85567" x2="52685" y2="85567"/>
                        <a14:foregroundMark x1="52870" y1="85395" x2="52407" y2="86254"/>
                      </a14:backgroundRemoval>
                    </a14:imgEffect>
                  </a14:imgLayer>
                </a14:imgProps>
              </a:ext>
            </a:extLst>
          </a:blip>
          <a:srcRect l="40208" t="40206" r="45209" b="11083"/>
          <a:stretch/>
        </p:blipFill>
        <p:spPr>
          <a:xfrm rot="5400000">
            <a:off x="881654" y="1705720"/>
            <a:ext cx="448251" cy="806852"/>
          </a:xfrm>
          <a:prstGeom prst="rect">
            <a:avLst/>
          </a:prstGeom>
        </p:spPr>
      </p:pic>
      <p:grpSp>
        <p:nvGrpSpPr>
          <p:cNvPr id="15" name="群組 14">
            <a:extLst>
              <a:ext uri="{FF2B5EF4-FFF2-40B4-BE49-F238E27FC236}">
                <a16:creationId xmlns:a16="http://schemas.microsoft.com/office/drawing/2014/main" id="{14573897-6728-CB4A-995B-22FD051CA7A9}"/>
              </a:ext>
            </a:extLst>
          </p:cNvPr>
          <p:cNvGrpSpPr/>
          <p:nvPr/>
        </p:nvGrpSpPr>
        <p:grpSpPr>
          <a:xfrm>
            <a:off x="1973680" y="618648"/>
            <a:ext cx="1616450" cy="1052569"/>
            <a:chOff x="1393640" y="15415"/>
            <a:chExt cx="3342946" cy="2176795"/>
          </a:xfrm>
        </p:grpSpPr>
        <p:pic>
          <p:nvPicPr>
            <p:cNvPr id="54" name="圖片 53">
              <a:extLst>
                <a:ext uri="{FF2B5EF4-FFF2-40B4-BE49-F238E27FC236}">
                  <a16:creationId xmlns:a16="http://schemas.microsoft.com/office/drawing/2014/main" id="{A5F5127F-6EEB-9246-A983-B66C907D2EC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980" b="89817" l="9978" r="92713">
                          <a14:foregroundMark x1="72422" y1="46640" x2="90695" y2="47047"/>
                          <a14:foregroundMark x1="92713" y1="44399" x2="92713" y2="44399"/>
                          <a14:foregroundMark x1="70402" y1="47164" x2="70404" y2="47047"/>
                          <a14:foregroundMark x1="70179" y1="62118" x2="70351" y2="50567"/>
                          <a14:foregroundMark x1="69843" y1="47154" x2="69843" y2="46436"/>
                          <a14:foregroundMark x1="69843" y1="53564" x2="69843" y2="52009"/>
                          <a14:foregroundMark x1="68386" y1="54582" x2="68386" y2="54582"/>
                          <a14:foregroundMark x1="49153" y1="55275" x2="48258" y2="55308"/>
                          <a14:foregroundMark x1="65893" y1="54657" x2="50367" y2="55230"/>
                          <a14:foregroundMark x1="67937" y1="54582" x2="67028" y2="54616"/>
                          <a14:foregroundMark x1="47720" y1="51140" x2="54929" y2="50128"/>
                          <a14:foregroundMark x1="46413" y1="51324" x2="46895" y2="51256"/>
                          <a14:foregroundMark x1="66256" y1="51120" x2="67096" y2="51222"/>
                          <a14:foregroundMark x1="70067" y1="50713" x2="70067" y2="55193"/>
                          <a14:foregroundMark x1="70067" y1="46029" x2="70067" y2="58248"/>
                          <a14:foregroundMark x1="70291" y1="48269" x2="70291" y2="48269"/>
                          <a14:foregroundMark x1="70628" y1="51527" x2="70404" y2="47047"/>
                          <a14:foregroundMark x1="46525" y1="54990" x2="46525" y2="54990"/>
                          <a14:foregroundMark x1="46076" y1="54990" x2="47534" y2="54990"/>
                          <a14:foregroundMark x1="71076" y1="52342" x2="71076" y2="59674"/>
                          <a14:backgroundMark x1="59193" y1="49898" x2="66654" y2="50032"/>
                          <a14:backgroundMark x1="55157" y1="49491" x2="58857" y2="49695"/>
                          <a14:backgroundMark x1="57735" y1="49491" x2="59417" y2="49695"/>
                          <a14:backgroundMark x1="66928" y1="52138" x2="66928" y2="52138"/>
                          <a14:backgroundMark x1="67489" y1="52342" x2="67489" y2="52342"/>
                          <a14:backgroundMark x1="67152" y1="52342" x2="67152" y2="52342"/>
                          <a14:backgroundMark x1="67152" y1="52342" x2="67152" y2="52342"/>
                          <a14:backgroundMark x1="66704" y1="52342" x2="66704" y2="52342"/>
                          <a14:backgroundMark x1="66704" y1="52342" x2="67825" y2="52342"/>
                          <a14:backgroundMark x1="47035" y1="56415" x2="47870" y2="56415"/>
                          <a14:backgroundMark x1="48879" y1="56008" x2="50000" y2="56212"/>
                          <a14:backgroundMark x1="46300" y1="52953" x2="46790" y2="52953"/>
                          <a14:backgroundMark x1="46823" y1="52858" x2="45404" y2="52342"/>
                        </a14:backgroundRemoval>
                      </a14:imgEffect>
                    </a14:imgLayer>
                  </a14:imgProps>
                </a:ext>
              </a:extLst>
            </a:blip>
            <a:srcRect l="66454" t="34399" r="4456" b="25628"/>
            <a:stretch/>
          </p:blipFill>
          <p:spPr>
            <a:xfrm>
              <a:off x="3519844" y="545013"/>
              <a:ext cx="1216742" cy="920349"/>
            </a:xfrm>
            <a:prstGeom prst="rect">
              <a:avLst/>
            </a:prstGeom>
          </p:spPr>
        </p:pic>
        <p:pic>
          <p:nvPicPr>
            <p:cNvPr id="55" name="圖片 54">
              <a:extLst>
                <a:ext uri="{FF2B5EF4-FFF2-40B4-BE49-F238E27FC236}">
                  <a16:creationId xmlns:a16="http://schemas.microsoft.com/office/drawing/2014/main" id="{EA8A4F9B-D3FE-EF48-AF3D-BD62224AA3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9201" b="93947" l="917" r="90000">
                          <a14:foregroundMark x1="3833" y1="26877" x2="3833" y2="86199"/>
                          <a14:foregroundMark x1="3750" y1="15981" x2="3750" y2="15981"/>
                          <a14:foregroundMark x1="3667" y1="10412" x2="3667" y2="17433"/>
                          <a14:foregroundMark x1="3833" y1="77966" x2="3750" y2="93705"/>
                          <a14:foregroundMark x1="3750" y1="93705" x2="3750" y2="93947"/>
                          <a14:foregroundMark x1="917" y1="84900" x2="917" y2="85472"/>
                          <a14:foregroundMark x1="1083" y1="89104" x2="1083" y2="89104"/>
                          <a14:backgroundMark x1="83" y1="26877" x2="83" y2="41889"/>
                          <a14:backgroundMark x1="0" y1="61017" x2="0" y2="70218"/>
                          <a14:backgroundMark x1="83" y1="74576" x2="83" y2="74576"/>
                          <a14:backgroundMark x1="83" y1="78935" x2="167" y2="84988"/>
                          <a14:backgroundMark x1="167" y1="89346" x2="250" y2="91041"/>
                          <a14:backgroundMark x1="0" y1="45278" x2="0" y2="49637"/>
                          <a14:backgroundMark x1="83" y1="50121" x2="333" y2="60048"/>
                          <a14:backgroundMark x1="83" y1="70702" x2="333" y2="79903"/>
                          <a14:backgroundMark x1="167" y1="92252" x2="0" y2="97821"/>
                          <a14:backgroundMark x1="4500" y1="99758" x2="4500" y2="99758"/>
                          <a14:backgroundMark x1="4917" y1="99758" x2="4917" y2="99758"/>
                          <a14:backgroundMark x1="5333" y1="99516" x2="5583" y2="99516"/>
                          <a14:backgroundMark x1="5750" y1="99274" x2="5750" y2="99274"/>
                          <a14:backgroundMark x1="6417" y1="99758" x2="6417" y2="99758"/>
                          <a14:backgroundMark x1="6500" y1="99758" x2="6500" y2="99758"/>
                          <a14:backgroundMark x1="3167" y1="99516" x2="3167" y2="99516"/>
                        </a14:backgroundRemoval>
                      </a14:imgEffect>
                    </a14:imgLayer>
                  </a14:imgProps>
                </a:ext>
              </a:extLst>
            </a:blip>
            <a:srcRect l="897" t="1725" r="91361" b="2441"/>
            <a:stretch/>
          </p:blipFill>
          <p:spPr>
            <a:xfrm>
              <a:off x="1393640" y="15415"/>
              <a:ext cx="512187" cy="2176795"/>
            </a:xfrm>
            <a:prstGeom prst="rect">
              <a:avLst/>
            </a:prstGeom>
          </p:spPr>
        </p:pic>
        <p:cxnSp>
          <p:nvCxnSpPr>
            <p:cNvPr id="56" name="直線接點 55">
              <a:extLst>
                <a:ext uri="{FF2B5EF4-FFF2-40B4-BE49-F238E27FC236}">
                  <a16:creationId xmlns:a16="http://schemas.microsoft.com/office/drawing/2014/main" id="{E914CE47-E066-EE40-984A-E7E20F66F14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05827" y="833423"/>
              <a:ext cx="1776569" cy="0"/>
            </a:xfrm>
            <a:prstGeom prst="line">
              <a:avLst/>
            </a:prstGeom>
            <a:ln w="38100">
              <a:solidFill>
                <a:srgbClr val="CD131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線接點 56">
              <a:extLst>
                <a:ext uri="{FF2B5EF4-FFF2-40B4-BE49-F238E27FC236}">
                  <a16:creationId xmlns:a16="http://schemas.microsoft.com/office/drawing/2014/main" id="{D97A159E-C7B0-414B-BE15-74217F25230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05827" y="919529"/>
              <a:ext cx="1776569" cy="0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線接點 57">
              <a:extLst>
                <a:ext uri="{FF2B5EF4-FFF2-40B4-BE49-F238E27FC236}">
                  <a16:creationId xmlns:a16="http://schemas.microsoft.com/office/drawing/2014/main" id="{BC50EF90-EB4F-C94B-A2DE-2C15FCE478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05827" y="1005187"/>
              <a:ext cx="1776569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線接點 58">
              <a:extLst>
                <a:ext uri="{FF2B5EF4-FFF2-40B4-BE49-F238E27FC236}">
                  <a16:creationId xmlns:a16="http://schemas.microsoft.com/office/drawing/2014/main" id="{39C778EA-090E-864C-A0DB-49828505C36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05826" y="1092087"/>
              <a:ext cx="1776569" cy="0"/>
            </a:xfrm>
            <a:prstGeom prst="line">
              <a:avLst/>
            </a:prstGeom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3" name="Google Shape;272;p24">
            <a:extLst>
              <a:ext uri="{FF2B5EF4-FFF2-40B4-BE49-F238E27FC236}">
                <a16:creationId xmlns:a16="http://schemas.microsoft.com/office/drawing/2014/main" id="{EDE077F3-64A7-454F-8170-2C42C0E4790E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 l="-1135" t="49958" r="1135" b="-1730"/>
          <a:stretch/>
        </p:blipFill>
        <p:spPr>
          <a:xfrm>
            <a:off x="3038889" y="1851893"/>
            <a:ext cx="1413500" cy="768693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圖片 73">
            <a:extLst>
              <a:ext uri="{FF2B5EF4-FFF2-40B4-BE49-F238E27FC236}">
                <a16:creationId xmlns:a16="http://schemas.microsoft.com/office/drawing/2014/main" id="{791D8C05-BF36-B84D-8D23-D596687BDF3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>
                        <a14:foregroundMark x1="40786" y1="32095" x2="40786" y2="32095"/>
                        <a14:foregroundMark x1="58643" y1="42381" x2="69143" y2="43714"/>
                        <a14:foregroundMark x1="57786" y1="50476" x2="66071" y2="54762"/>
                        <a14:foregroundMark x1="41071" y1="30952" x2="52143" y2="3095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2429" y="3301483"/>
            <a:ext cx="913122" cy="684841"/>
          </a:xfrm>
          <a:prstGeom prst="rect">
            <a:avLst/>
          </a:prstGeom>
        </p:spPr>
      </p:pic>
      <p:pic>
        <p:nvPicPr>
          <p:cNvPr id="75" name="圖片 74">
            <a:extLst>
              <a:ext uri="{FF2B5EF4-FFF2-40B4-BE49-F238E27FC236}">
                <a16:creationId xmlns:a16="http://schemas.microsoft.com/office/drawing/2014/main" id="{33B36933-22B7-2A42-BC4D-6BD94B313FB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450767" y="3260861"/>
            <a:ext cx="611701" cy="611701"/>
          </a:xfrm>
          <a:prstGeom prst="rect">
            <a:avLst/>
          </a:prstGeom>
        </p:spPr>
      </p:pic>
      <p:sp>
        <p:nvSpPr>
          <p:cNvPr id="76" name="Google Shape;314;p26">
            <a:extLst>
              <a:ext uri="{FF2B5EF4-FFF2-40B4-BE49-F238E27FC236}">
                <a16:creationId xmlns:a16="http://schemas.microsoft.com/office/drawing/2014/main" id="{C9798475-0EC1-BB4C-94C4-02D3487D6C56}"/>
              </a:ext>
            </a:extLst>
          </p:cNvPr>
          <p:cNvSpPr/>
          <p:nvPr/>
        </p:nvSpPr>
        <p:spPr>
          <a:xfrm>
            <a:off x="3430860" y="3459344"/>
            <a:ext cx="30103" cy="14"/>
          </a:xfrm>
          <a:custGeom>
            <a:avLst/>
            <a:gdLst/>
            <a:ahLst/>
            <a:cxnLst/>
            <a:rect l="l" t="t" r="r" b="b"/>
            <a:pathLst>
              <a:path w="2146" h="1" fill="none" extrusionOk="0">
                <a:moveTo>
                  <a:pt x="1" y="0"/>
                </a:moveTo>
                <a:lnTo>
                  <a:pt x="2146" y="0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7"/>
          <p:cNvSpPr txBox="1">
            <a:spLocks noGrp="1"/>
          </p:cNvSpPr>
          <p:nvPr>
            <p:ph type="ctrTitle"/>
          </p:nvPr>
        </p:nvSpPr>
        <p:spPr>
          <a:xfrm>
            <a:off x="311700" y="46250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latin typeface="Source Han Sans TC" panose="020B0500000000000000" pitchFamily="34" charset="-128"/>
                <a:ea typeface="Source Han Sans TC" panose="020B0500000000000000" pitchFamily="34" charset="-128"/>
              </a:rPr>
              <a:t>實驗步驟</a:t>
            </a:r>
            <a:endParaRPr dirty="0">
              <a:latin typeface="Source Han Sans TC" panose="020B0500000000000000" pitchFamily="34" charset="-128"/>
              <a:ea typeface="Source Han Sans TC" panose="020B0500000000000000" pitchFamily="34" charset="-128"/>
            </a:endParaRPr>
          </a:p>
        </p:txBody>
      </p:sp>
      <p:sp>
        <p:nvSpPr>
          <p:cNvPr id="346" name="Google Shape;346;p27"/>
          <p:cNvSpPr/>
          <p:nvPr/>
        </p:nvSpPr>
        <p:spPr>
          <a:xfrm>
            <a:off x="2293016" y="2645636"/>
            <a:ext cx="4557964" cy="779241"/>
          </a:xfrm>
          <a:custGeom>
            <a:avLst/>
            <a:gdLst/>
            <a:ahLst/>
            <a:cxnLst/>
            <a:rect l="l" t="t" r="r" b="b"/>
            <a:pathLst>
              <a:path w="285542" h="48817" extrusionOk="0">
                <a:moveTo>
                  <a:pt x="281108" y="21018"/>
                </a:moveTo>
                <a:cubicBezTo>
                  <a:pt x="279335" y="21018"/>
                  <a:pt x="277927" y="22322"/>
                  <a:pt x="277771" y="24095"/>
                </a:cubicBezTo>
                <a:lnTo>
                  <a:pt x="266766" y="24095"/>
                </a:lnTo>
                <a:cubicBezTo>
                  <a:pt x="266505" y="22479"/>
                  <a:pt x="264576" y="21853"/>
                  <a:pt x="263428" y="22896"/>
                </a:cubicBezTo>
                <a:cubicBezTo>
                  <a:pt x="262229" y="23991"/>
                  <a:pt x="262750" y="25921"/>
                  <a:pt x="264263" y="26338"/>
                </a:cubicBezTo>
                <a:cubicBezTo>
                  <a:pt x="263272" y="38646"/>
                  <a:pt x="252998" y="48138"/>
                  <a:pt x="240637" y="48138"/>
                </a:cubicBezTo>
                <a:cubicBezTo>
                  <a:pt x="228277" y="48138"/>
                  <a:pt x="218002" y="38646"/>
                  <a:pt x="216959" y="26338"/>
                </a:cubicBezTo>
                <a:cubicBezTo>
                  <a:pt x="218472" y="25921"/>
                  <a:pt x="218993" y="23991"/>
                  <a:pt x="217794" y="22948"/>
                </a:cubicBezTo>
                <a:cubicBezTo>
                  <a:pt x="216646" y="21853"/>
                  <a:pt x="214769" y="22479"/>
                  <a:pt x="214508" y="24095"/>
                </a:cubicBezTo>
                <a:lnTo>
                  <a:pt x="201835" y="24095"/>
                </a:lnTo>
                <a:cubicBezTo>
                  <a:pt x="201678" y="23157"/>
                  <a:pt x="200896" y="22479"/>
                  <a:pt x="200009" y="22427"/>
                </a:cubicBezTo>
                <a:cubicBezTo>
                  <a:pt x="198966" y="9753"/>
                  <a:pt x="188379" y="1"/>
                  <a:pt x="175654" y="1"/>
                </a:cubicBezTo>
                <a:cubicBezTo>
                  <a:pt x="162980" y="1"/>
                  <a:pt x="152393" y="9753"/>
                  <a:pt x="151350" y="22427"/>
                </a:cubicBezTo>
                <a:cubicBezTo>
                  <a:pt x="150411" y="22479"/>
                  <a:pt x="149681" y="23157"/>
                  <a:pt x="149525" y="24095"/>
                </a:cubicBezTo>
                <a:lnTo>
                  <a:pt x="136903" y="24095"/>
                </a:lnTo>
                <a:cubicBezTo>
                  <a:pt x="136643" y="22479"/>
                  <a:pt x="134765" y="21853"/>
                  <a:pt x="133566" y="22896"/>
                </a:cubicBezTo>
                <a:cubicBezTo>
                  <a:pt x="132418" y="23991"/>
                  <a:pt x="132888" y="25921"/>
                  <a:pt x="134400" y="26338"/>
                </a:cubicBezTo>
                <a:cubicBezTo>
                  <a:pt x="133409" y="38646"/>
                  <a:pt x="123135" y="48138"/>
                  <a:pt x="110774" y="48138"/>
                </a:cubicBezTo>
                <a:cubicBezTo>
                  <a:pt x="98414" y="48138"/>
                  <a:pt x="88088" y="38646"/>
                  <a:pt x="87097" y="26338"/>
                </a:cubicBezTo>
                <a:cubicBezTo>
                  <a:pt x="88609" y="25921"/>
                  <a:pt x="89131" y="23991"/>
                  <a:pt x="87931" y="22896"/>
                </a:cubicBezTo>
                <a:cubicBezTo>
                  <a:pt x="86732" y="21853"/>
                  <a:pt x="84854" y="22479"/>
                  <a:pt x="84593" y="24095"/>
                </a:cubicBezTo>
                <a:lnTo>
                  <a:pt x="71972" y="24095"/>
                </a:lnTo>
                <a:cubicBezTo>
                  <a:pt x="71816" y="23157"/>
                  <a:pt x="71033" y="22479"/>
                  <a:pt x="70095" y="22427"/>
                </a:cubicBezTo>
                <a:cubicBezTo>
                  <a:pt x="68999" y="9805"/>
                  <a:pt x="58464" y="157"/>
                  <a:pt x="45791" y="157"/>
                </a:cubicBezTo>
                <a:cubicBezTo>
                  <a:pt x="33170" y="157"/>
                  <a:pt x="22635" y="9805"/>
                  <a:pt x="21539" y="22427"/>
                </a:cubicBezTo>
                <a:cubicBezTo>
                  <a:pt x="20601" y="22479"/>
                  <a:pt x="19818" y="23157"/>
                  <a:pt x="19662" y="24095"/>
                </a:cubicBezTo>
                <a:lnTo>
                  <a:pt x="6728" y="24095"/>
                </a:lnTo>
                <a:cubicBezTo>
                  <a:pt x="6311" y="19767"/>
                  <a:pt x="0" y="20132"/>
                  <a:pt x="0" y="24408"/>
                </a:cubicBezTo>
                <a:cubicBezTo>
                  <a:pt x="0" y="28633"/>
                  <a:pt x="6311" y="28998"/>
                  <a:pt x="6728" y="24721"/>
                </a:cubicBezTo>
                <a:lnTo>
                  <a:pt x="19662" y="24721"/>
                </a:lnTo>
                <a:cubicBezTo>
                  <a:pt x="19871" y="26286"/>
                  <a:pt x="21800" y="26964"/>
                  <a:pt x="23000" y="25869"/>
                </a:cubicBezTo>
                <a:cubicBezTo>
                  <a:pt x="24147" y="24826"/>
                  <a:pt x="23678" y="22844"/>
                  <a:pt x="22113" y="22479"/>
                </a:cubicBezTo>
                <a:cubicBezTo>
                  <a:pt x="23104" y="10118"/>
                  <a:pt x="33431" y="626"/>
                  <a:pt x="45791" y="626"/>
                </a:cubicBezTo>
                <a:cubicBezTo>
                  <a:pt x="58151" y="626"/>
                  <a:pt x="68478" y="10118"/>
                  <a:pt x="69469" y="22479"/>
                </a:cubicBezTo>
                <a:cubicBezTo>
                  <a:pt x="67904" y="22896"/>
                  <a:pt x="67435" y="24826"/>
                  <a:pt x="68634" y="25869"/>
                </a:cubicBezTo>
                <a:cubicBezTo>
                  <a:pt x="69834" y="26964"/>
                  <a:pt x="71711" y="26286"/>
                  <a:pt x="71972" y="24721"/>
                </a:cubicBezTo>
                <a:lnTo>
                  <a:pt x="84593" y="24721"/>
                </a:lnTo>
                <a:cubicBezTo>
                  <a:pt x="84750" y="25608"/>
                  <a:pt x="85480" y="26338"/>
                  <a:pt x="86419" y="26390"/>
                </a:cubicBezTo>
                <a:cubicBezTo>
                  <a:pt x="87462" y="39064"/>
                  <a:pt x="98049" y="48764"/>
                  <a:pt x="110722" y="48764"/>
                </a:cubicBezTo>
                <a:cubicBezTo>
                  <a:pt x="123448" y="48764"/>
                  <a:pt x="133983" y="39064"/>
                  <a:pt x="135026" y="26390"/>
                </a:cubicBezTo>
                <a:cubicBezTo>
                  <a:pt x="135965" y="26338"/>
                  <a:pt x="136747" y="25660"/>
                  <a:pt x="136903" y="24721"/>
                </a:cubicBezTo>
                <a:lnTo>
                  <a:pt x="149525" y="24721"/>
                </a:lnTo>
                <a:cubicBezTo>
                  <a:pt x="149785" y="26286"/>
                  <a:pt x="151663" y="26964"/>
                  <a:pt x="152862" y="25869"/>
                </a:cubicBezTo>
                <a:cubicBezTo>
                  <a:pt x="154010" y="24826"/>
                  <a:pt x="153540" y="22896"/>
                  <a:pt x="152028" y="22479"/>
                </a:cubicBezTo>
                <a:cubicBezTo>
                  <a:pt x="153019" y="10118"/>
                  <a:pt x="163293" y="626"/>
                  <a:pt x="175706" y="626"/>
                </a:cubicBezTo>
                <a:cubicBezTo>
                  <a:pt x="188066" y="626"/>
                  <a:pt x="198393" y="10118"/>
                  <a:pt x="199384" y="22479"/>
                </a:cubicBezTo>
                <a:cubicBezTo>
                  <a:pt x="197819" y="22844"/>
                  <a:pt x="197350" y="24826"/>
                  <a:pt x="198497" y="25869"/>
                </a:cubicBezTo>
                <a:cubicBezTo>
                  <a:pt x="199696" y="26964"/>
                  <a:pt x="201574" y="26286"/>
                  <a:pt x="201835" y="24721"/>
                </a:cubicBezTo>
                <a:lnTo>
                  <a:pt x="214508" y="24721"/>
                </a:lnTo>
                <a:cubicBezTo>
                  <a:pt x="214612" y="25660"/>
                  <a:pt x="215395" y="26338"/>
                  <a:pt x="216333" y="26390"/>
                </a:cubicBezTo>
                <a:cubicBezTo>
                  <a:pt x="217377" y="39064"/>
                  <a:pt x="227964" y="48816"/>
                  <a:pt x="240637" y="48816"/>
                </a:cubicBezTo>
                <a:cubicBezTo>
                  <a:pt x="253363" y="48816"/>
                  <a:pt x="263898" y="39064"/>
                  <a:pt x="264941" y="26390"/>
                </a:cubicBezTo>
                <a:cubicBezTo>
                  <a:pt x="265879" y="26338"/>
                  <a:pt x="266610" y="25660"/>
                  <a:pt x="266766" y="24721"/>
                </a:cubicBezTo>
                <a:lnTo>
                  <a:pt x="277771" y="24721"/>
                </a:lnTo>
                <a:cubicBezTo>
                  <a:pt x="278083" y="27642"/>
                  <a:pt x="281682" y="28789"/>
                  <a:pt x="283612" y="26651"/>
                </a:cubicBezTo>
                <a:cubicBezTo>
                  <a:pt x="285541" y="24461"/>
                  <a:pt x="284029" y="21018"/>
                  <a:pt x="281108" y="21018"/>
                </a:cubicBezTo>
                <a:close/>
              </a:path>
            </a:pathLst>
          </a:custGeom>
          <a:solidFill>
            <a:srgbClr val="F6F6F6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27"/>
          <p:cNvSpPr/>
          <p:nvPr/>
        </p:nvSpPr>
        <p:spPr>
          <a:xfrm>
            <a:off x="2707594" y="2718904"/>
            <a:ext cx="632722" cy="632706"/>
          </a:xfrm>
          <a:custGeom>
            <a:avLst/>
            <a:gdLst/>
            <a:ahLst/>
            <a:cxnLst/>
            <a:rect l="l" t="t" r="r" b="b"/>
            <a:pathLst>
              <a:path w="39638" h="39637" extrusionOk="0">
                <a:moveTo>
                  <a:pt x="19819" y="0"/>
                </a:moveTo>
                <a:cubicBezTo>
                  <a:pt x="8867" y="0"/>
                  <a:pt x="1" y="8866"/>
                  <a:pt x="1" y="19818"/>
                </a:cubicBezTo>
                <a:cubicBezTo>
                  <a:pt x="1" y="30771"/>
                  <a:pt x="8867" y="39637"/>
                  <a:pt x="19819" y="39637"/>
                </a:cubicBezTo>
                <a:cubicBezTo>
                  <a:pt x="30771" y="39637"/>
                  <a:pt x="39637" y="30771"/>
                  <a:pt x="39637" y="19818"/>
                </a:cubicBezTo>
                <a:cubicBezTo>
                  <a:pt x="39637" y="8866"/>
                  <a:pt x="30771" y="0"/>
                  <a:pt x="19819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27"/>
          <p:cNvSpPr/>
          <p:nvPr/>
        </p:nvSpPr>
        <p:spPr>
          <a:xfrm>
            <a:off x="2963999" y="2667282"/>
            <a:ext cx="119894" cy="57465"/>
          </a:xfrm>
          <a:custGeom>
            <a:avLst/>
            <a:gdLst/>
            <a:ahLst/>
            <a:cxnLst/>
            <a:rect l="l" t="t" r="r" b="b"/>
            <a:pathLst>
              <a:path w="7511" h="3600" extrusionOk="0">
                <a:moveTo>
                  <a:pt x="3756" y="1"/>
                </a:moveTo>
                <a:lnTo>
                  <a:pt x="1" y="3599"/>
                </a:lnTo>
                <a:lnTo>
                  <a:pt x="7511" y="3599"/>
                </a:lnTo>
                <a:lnTo>
                  <a:pt x="3756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27"/>
          <p:cNvSpPr/>
          <p:nvPr/>
        </p:nvSpPr>
        <p:spPr>
          <a:xfrm>
            <a:off x="2959003" y="2002124"/>
            <a:ext cx="129887" cy="129871"/>
          </a:xfrm>
          <a:custGeom>
            <a:avLst/>
            <a:gdLst/>
            <a:ahLst/>
            <a:cxnLst/>
            <a:rect l="l" t="t" r="r" b="b"/>
            <a:pathLst>
              <a:path w="8137" h="8136" extrusionOk="0">
                <a:moveTo>
                  <a:pt x="4069" y="0"/>
                </a:moveTo>
                <a:cubicBezTo>
                  <a:pt x="1826" y="0"/>
                  <a:pt x="1" y="1825"/>
                  <a:pt x="1" y="4068"/>
                </a:cubicBezTo>
                <a:cubicBezTo>
                  <a:pt x="1" y="6311"/>
                  <a:pt x="1826" y="8136"/>
                  <a:pt x="4069" y="8136"/>
                </a:cubicBezTo>
                <a:cubicBezTo>
                  <a:pt x="6312" y="8136"/>
                  <a:pt x="8137" y="6311"/>
                  <a:pt x="8137" y="4068"/>
                </a:cubicBezTo>
                <a:cubicBezTo>
                  <a:pt x="8137" y="1825"/>
                  <a:pt x="6312" y="0"/>
                  <a:pt x="4069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p27"/>
          <p:cNvSpPr/>
          <p:nvPr/>
        </p:nvSpPr>
        <p:spPr>
          <a:xfrm>
            <a:off x="2987320" y="2030426"/>
            <a:ext cx="73268" cy="73268"/>
          </a:xfrm>
          <a:custGeom>
            <a:avLst/>
            <a:gdLst/>
            <a:ahLst/>
            <a:cxnLst/>
            <a:rect l="l" t="t" r="r" b="b"/>
            <a:pathLst>
              <a:path w="4590" h="4590" extrusionOk="0">
                <a:moveTo>
                  <a:pt x="2295" y="0"/>
                </a:moveTo>
                <a:cubicBezTo>
                  <a:pt x="1043" y="0"/>
                  <a:pt x="0" y="1043"/>
                  <a:pt x="0" y="2295"/>
                </a:cubicBezTo>
                <a:cubicBezTo>
                  <a:pt x="0" y="3547"/>
                  <a:pt x="1043" y="4590"/>
                  <a:pt x="2295" y="4590"/>
                </a:cubicBezTo>
                <a:cubicBezTo>
                  <a:pt x="3547" y="4590"/>
                  <a:pt x="4590" y="3547"/>
                  <a:pt x="4590" y="2295"/>
                </a:cubicBezTo>
                <a:cubicBezTo>
                  <a:pt x="4590" y="1043"/>
                  <a:pt x="3547" y="0"/>
                  <a:pt x="2295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27"/>
          <p:cNvSpPr/>
          <p:nvPr/>
        </p:nvSpPr>
        <p:spPr>
          <a:xfrm>
            <a:off x="3023938" y="2122003"/>
            <a:ext cx="16" cy="617717"/>
          </a:xfrm>
          <a:custGeom>
            <a:avLst/>
            <a:gdLst/>
            <a:ahLst/>
            <a:cxnLst/>
            <a:rect l="l" t="t" r="r" b="b"/>
            <a:pathLst>
              <a:path w="1" h="38698" fill="none" extrusionOk="0">
                <a:moveTo>
                  <a:pt x="1" y="38698"/>
                </a:moveTo>
                <a:lnTo>
                  <a:pt x="1" y="0"/>
                </a:lnTo>
              </a:path>
            </a:pathLst>
          </a:custGeom>
          <a:solidFill>
            <a:schemeClr val="accent1"/>
          </a:solidFill>
          <a:ln w="24775" cap="rnd" cmpd="sng">
            <a:solidFill>
              <a:srgbClr val="48FFD5"/>
            </a:solidFill>
            <a:prstDash val="solid"/>
            <a:miter lim="5215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27"/>
          <p:cNvSpPr/>
          <p:nvPr/>
        </p:nvSpPr>
        <p:spPr>
          <a:xfrm>
            <a:off x="2793344" y="2804639"/>
            <a:ext cx="460390" cy="460390"/>
          </a:xfrm>
          <a:custGeom>
            <a:avLst/>
            <a:gdLst/>
            <a:ahLst/>
            <a:cxnLst/>
            <a:rect l="l" t="t" r="r" b="b"/>
            <a:pathLst>
              <a:path w="28842" h="28842" extrusionOk="0">
                <a:moveTo>
                  <a:pt x="14447" y="1"/>
                </a:moveTo>
                <a:cubicBezTo>
                  <a:pt x="6467" y="1"/>
                  <a:pt x="0" y="6468"/>
                  <a:pt x="0" y="14447"/>
                </a:cubicBezTo>
                <a:cubicBezTo>
                  <a:pt x="0" y="22375"/>
                  <a:pt x="6467" y="28842"/>
                  <a:pt x="14447" y="28842"/>
                </a:cubicBezTo>
                <a:cubicBezTo>
                  <a:pt x="22426" y="28842"/>
                  <a:pt x="28841" y="22375"/>
                  <a:pt x="28841" y="14447"/>
                </a:cubicBezTo>
                <a:cubicBezTo>
                  <a:pt x="28841" y="6468"/>
                  <a:pt x="22426" y="1"/>
                  <a:pt x="14447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p27"/>
          <p:cNvSpPr/>
          <p:nvPr/>
        </p:nvSpPr>
        <p:spPr>
          <a:xfrm>
            <a:off x="2793344" y="2804639"/>
            <a:ext cx="460390" cy="460390"/>
          </a:xfrm>
          <a:custGeom>
            <a:avLst/>
            <a:gdLst/>
            <a:ahLst/>
            <a:cxnLst/>
            <a:rect l="l" t="t" r="r" b="b"/>
            <a:pathLst>
              <a:path w="28842" h="28842" extrusionOk="0">
                <a:moveTo>
                  <a:pt x="14447" y="1"/>
                </a:moveTo>
                <a:cubicBezTo>
                  <a:pt x="6467" y="1"/>
                  <a:pt x="0" y="6468"/>
                  <a:pt x="0" y="14447"/>
                </a:cubicBezTo>
                <a:cubicBezTo>
                  <a:pt x="0" y="22375"/>
                  <a:pt x="6467" y="28842"/>
                  <a:pt x="14447" y="28842"/>
                </a:cubicBezTo>
                <a:cubicBezTo>
                  <a:pt x="22426" y="28842"/>
                  <a:pt x="28841" y="22375"/>
                  <a:pt x="28841" y="14447"/>
                </a:cubicBezTo>
                <a:cubicBezTo>
                  <a:pt x="28841" y="6468"/>
                  <a:pt x="22426" y="1"/>
                  <a:pt x="14447" y="1"/>
                </a:cubicBezTo>
                <a:close/>
              </a:path>
            </a:pathLst>
          </a:custGeom>
          <a:solidFill>
            <a:srgbClr val="0526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p27"/>
          <p:cNvSpPr/>
          <p:nvPr/>
        </p:nvSpPr>
        <p:spPr>
          <a:xfrm>
            <a:off x="5031941" y="2002124"/>
            <a:ext cx="130717" cy="129871"/>
          </a:xfrm>
          <a:custGeom>
            <a:avLst/>
            <a:gdLst/>
            <a:ahLst/>
            <a:cxnLst/>
            <a:rect l="l" t="t" r="r" b="b"/>
            <a:pathLst>
              <a:path w="8189" h="8136" extrusionOk="0">
                <a:moveTo>
                  <a:pt x="4121" y="0"/>
                </a:moveTo>
                <a:cubicBezTo>
                  <a:pt x="1826" y="0"/>
                  <a:pt x="1" y="1825"/>
                  <a:pt x="1" y="4068"/>
                </a:cubicBezTo>
                <a:cubicBezTo>
                  <a:pt x="1" y="6311"/>
                  <a:pt x="1826" y="8136"/>
                  <a:pt x="4121" y="8136"/>
                </a:cubicBezTo>
                <a:cubicBezTo>
                  <a:pt x="6363" y="8136"/>
                  <a:pt x="8189" y="6311"/>
                  <a:pt x="8189" y="4068"/>
                </a:cubicBezTo>
                <a:cubicBezTo>
                  <a:pt x="8189" y="1825"/>
                  <a:pt x="6363" y="0"/>
                  <a:pt x="4121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27"/>
          <p:cNvSpPr/>
          <p:nvPr/>
        </p:nvSpPr>
        <p:spPr>
          <a:xfrm>
            <a:off x="4780532" y="2718904"/>
            <a:ext cx="633552" cy="632706"/>
          </a:xfrm>
          <a:custGeom>
            <a:avLst/>
            <a:gdLst/>
            <a:ahLst/>
            <a:cxnLst/>
            <a:rect l="l" t="t" r="r" b="b"/>
            <a:pathLst>
              <a:path w="39690" h="39637" extrusionOk="0">
                <a:moveTo>
                  <a:pt x="19871" y="0"/>
                </a:moveTo>
                <a:cubicBezTo>
                  <a:pt x="8918" y="0"/>
                  <a:pt x="0" y="8866"/>
                  <a:pt x="0" y="19818"/>
                </a:cubicBezTo>
                <a:cubicBezTo>
                  <a:pt x="0" y="30771"/>
                  <a:pt x="8918" y="39637"/>
                  <a:pt x="19871" y="39637"/>
                </a:cubicBezTo>
                <a:cubicBezTo>
                  <a:pt x="30771" y="39637"/>
                  <a:pt x="39689" y="30771"/>
                  <a:pt x="39689" y="19818"/>
                </a:cubicBezTo>
                <a:cubicBezTo>
                  <a:pt x="39689" y="8866"/>
                  <a:pt x="30771" y="0"/>
                  <a:pt x="1987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p27"/>
          <p:cNvSpPr/>
          <p:nvPr/>
        </p:nvSpPr>
        <p:spPr>
          <a:xfrm>
            <a:off x="5036937" y="2667282"/>
            <a:ext cx="120724" cy="57465"/>
          </a:xfrm>
          <a:custGeom>
            <a:avLst/>
            <a:gdLst/>
            <a:ahLst/>
            <a:cxnLst/>
            <a:rect l="l" t="t" r="r" b="b"/>
            <a:pathLst>
              <a:path w="7563" h="3600" extrusionOk="0">
                <a:moveTo>
                  <a:pt x="3808" y="1"/>
                </a:moveTo>
                <a:lnTo>
                  <a:pt x="1" y="3599"/>
                </a:lnTo>
                <a:lnTo>
                  <a:pt x="7563" y="3599"/>
                </a:lnTo>
                <a:lnTo>
                  <a:pt x="3808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p27"/>
          <p:cNvSpPr/>
          <p:nvPr/>
        </p:nvSpPr>
        <p:spPr>
          <a:xfrm>
            <a:off x="5097707" y="2067044"/>
            <a:ext cx="16" cy="690171"/>
          </a:xfrm>
          <a:custGeom>
            <a:avLst/>
            <a:gdLst/>
            <a:ahLst/>
            <a:cxnLst/>
            <a:rect l="l" t="t" r="r" b="b"/>
            <a:pathLst>
              <a:path w="1" h="43237" fill="none" extrusionOk="0">
                <a:moveTo>
                  <a:pt x="1" y="43236"/>
                </a:moveTo>
                <a:lnTo>
                  <a:pt x="1" y="1"/>
                </a:lnTo>
              </a:path>
            </a:pathLst>
          </a:custGeom>
          <a:solidFill>
            <a:schemeClr val="accent1"/>
          </a:solidFill>
          <a:ln w="24775" cap="rnd" cmpd="sng">
            <a:solidFill>
              <a:srgbClr val="48FFD5"/>
            </a:solidFill>
            <a:prstDash val="solid"/>
            <a:miter lim="5215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p27"/>
          <p:cNvSpPr/>
          <p:nvPr/>
        </p:nvSpPr>
        <p:spPr>
          <a:xfrm>
            <a:off x="5061073" y="2030426"/>
            <a:ext cx="72454" cy="72438"/>
          </a:xfrm>
          <a:custGeom>
            <a:avLst/>
            <a:gdLst/>
            <a:ahLst/>
            <a:cxnLst/>
            <a:rect l="l" t="t" r="r" b="b"/>
            <a:pathLst>
              <a:path w="4539" h="4538" extrusionOk="0">
                <a:moveTo>
                  <a:pt x="2244" y="0"/>
                </a:moveTo>
                <a:cubicBezTo>
                  <a:pt x="992" y="0"/>
                  <a:pt x="1" y="991"/>
                  <a:pt x="1" y="2243"/>
                </a:cubicBezTo>
                <a:cubicBezTo>
                  <a:pt x="1" y="3494"/>
                  <a:pt x="992" y="4538"/>
                  <a:pt x="2244" y="4538"/>
                </a:cubicBezTo>
                <a:cubicBezTo>
                  <a:pt x="3495" y="4538"/>
                  <a:pt x="4538" y="3494"/>
                  <a:pt x="4538" y="2243"/>
                </a:cubicBezTo>
                <a:cubicBezTo>
                  <a:pt x="4538" y="991"/>
                  <a:pt x="3495" y="0"/>
                  <a:pt x="2244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p27"/>
          <p:cNvSpPr/>
          <p:nvPr/>
        </p:nvSpPr>
        <p:spPr>
          <a:xfrm>
            <a:off x="4867112" y="2804639"/>
            <a:ext cx="460390" cy="460390"/>
          </a:xfrm>
          <a:custGeom>
            <a:avLst/>
            <a:gdLst/>
            <a:ahLst/>
            <a:cxnLst/>
            <a:rect l="l" t="t" r="r" b="b"/>
            <a:pathLst>
              <a:path w="28842" h="28842" extrusionOk="0">
                <a:moveTo>
                  <a:pt x="14447" y="1"/>
                </a:moveTo>
                <a:cubicBezTo>
                  <a:pt x="6467" y="1"/>
                  <a:pt x="0" y="6468"/>
                  <a:pt x="0" y="14447"/>
                </a:cubicBezTo>
                <a:cubicBezTo>
                  <a:pt x="0" y="22375"/>
                  <a:pt x="6467" y="28842"/>
                  <a:pt x="14447" y="28842"/>
                </a:cubicBezTo>
                <a:cubicBezTo>
                  <a:pt x="22374" y="28842"/>
                  <a:pt x="28841" y="22375"/>
                  <a:pt x="28841" y="14447"/>
                </a:cubicBezTo>
                <a:cubicBezTo>
                  <a:pt x="28841" y="6468"/>
                  <a:pt x="22374" y="1"/>
                  <a:pt x="14447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p27"/>
          <p:cNvSpPr/>
          <p:nvPr/>
        </p:nvSpPr>
        <p:spPr>
          <a:xfrm>
            <a:off x="4867112" y="2804639"/>
            <a:ext cx="460390" cy="460390"/>
          </a:xfrm>
          <a:custGeom>
            <a:avLst/>
            <a:gdLst/>
            <a:ahLst/>
            <a:cxnLst/>
            <a:rect l="l" t="t" r="r" b="b"/>
            <a:pathLst>
              <a:path w="28842" h="28842" extrusionOk="0">
                <a:moveTo>
                  <a:pt x="14447" y="1"/>
                </a:moveTo>
                <a:cubicBezTo>
                  <a:pt x="6467" y="1"/>
                  <a:pt x="0" y="6468"/>
                  <a:pt x="0" y="14447"/>
                </a:cubicBezTo>
                <a:cubicBezTo>
                  <a:pt x="0" y="22375"/>
                  <a:pt x="6467" y="28842"/>
                  <a:pt x="14447" y="28842"/>
                </a:cubicBezTo>
                <a:cubicBezTo>
                  <a:pt x="22374" y="28842"/>
                  <a:pt x="28841" y="22375"/>
                  <a:pt x="28841" y="14447"/>
                </a:cubicBezTo>
                <a:cubicBezTo>
                  <a:pt x="28841" y="6468"/>
                  <a:pt x="22374" y="1"/>
                  <a:pt x="14447" y="1"/>
                </a:cubicBezTo>
                <a:close/>
              </a:path>
            </a:pathLst>
          </a:custGeom>
          <a:solidFill>
            <a:srgbClr val="0526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p27"/>
          <p:cNvSpPr/>
          <p:nvPr/>
        </p:nvSpPr>
        <p:spPr>
          <a:xfrm>
            <a:off x="3995480" y="3937673"/>
            <a:ext cx="129887" cy="130717"/>
          </a:xfrm>
          <a:custGeom>
            <a:avLst/>
            <a:gdLst/>
            <a:ahLst/>
            <a:cxnLst/>
            <a:rect l="l" t="t" r="r" b="b"/>
            <a:pathLst>
              <a:path w="8137" h="8189" extrusionOk="0">
                <a:moveTo>
                  <a:pt x="4068" y="1"/>
                </a:moveTo>
                <a:cubicBezTo>
                  <a:pt x="1826" y="1"/>
                  <a:pt x="0" y="1826"/>
                  <a:pt x="0" y="4069"/>
                </a:cubicBezTo>
                <a:cubicBezTo>
                  <a:pt x="0" y="6363"/>
                  <a:pt x="1826" y="8189"/>
                  <a:pt x="4068" y="8189"/>
                </a:cubicBezTo>
                <a:cubicBezTo>
                  <a:pt x="6311" y="8189"/>
                  <a:pt x="8136" y="6363"/>
                  <a:pt x="8136" y="4069"/>
                </a:cubicBezTo>
                <a:cubicBezTo>
                  <a:pt x="8136" y="1826"/>
                  <a:pt x="6311" y="1"/>
                  <a:pt x="4068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p27"/>
          <p:cNvSpPr/>
          <p:nvPr/>
        </p:nvSpPr>
        <p:spPr>
          <a:xfrm>
            <a:off x="3744055" y="2718904"/>
            <a:ext cx="632722" cy="632706"/>
          </a:xfrm>
          <a:custGeom>
            <a:avLst/>
            <a:gdLst/>
            <a:ahLst/>
            <a:cxnLst/>
            <a:rect l="l" t="t" r="r" b="b"/>
            <a:pathLst>
              <a:path w="39638" h="39637" extrusionOk="0">
                <a:moveTo>
                  <a:pt x="19819" y="0"/>
                </a:moveTo>
                <a:cubicBezTo>
                  <a:pt x="8867" y="0"/>
                  <a:pt x="1" y="8866"/>
                  <a:pt x="1" y="19818"/>
                </a:cubicBezTo>
                <a:cubicBezTo>
                  <a:pt x="1" y="30771"/>
                  <a:pt x="8867" y="39637"/>
                  <a:pt x="19819" y="39637"/>
                </a:cubicBezTo>
                <a:cubicBezTo>
                  <a:pt x="30772" y="39637"/>
                  <a:pt x="39638" y="30771"/>
                  <a:pt x="39638" y="19818"/>
                </a:cubicBezTo>
                <a:cubicBezTo>
                  <a:pt x="39638" y="8866"/>
                  <a:pt x="30772" y="0"/>
                  <a:pt x="1981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7"/>
          <p:cNvSpPr/>
          <p:nvPr/>
        </p:nvSpPr>
        <p:spPr>
          <a:xfrm>
            <a:off x="3998800" y="3344938"/>
            <a:ext cx="119910" cy="57465"/>
          </a:xfrm>
          <a:custGeom>
            <a:avLst/>
            <a:gdLst/>
            <a:ahLst/>
            <a:cxnLst/>
            <a:rect l="l" t="t" r="r" b="b"/>
            <a:pathLst>
              <a:path w="7512" h="3600" extrusionOk="0">
                <a:moveTo>
                  <a:pt x="1" y="0"/>
                </a:moveTo>
                <a:lnTo>
                  <a:pt x="3756" y="3599"/>
                </a:lnTo>
                <a:lnTo>
                  <a:pt x="7511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p27"/>
          <p:cNvSpPr/>
          <p:nvPr/>
        </p:nvSpPr>
        <p:spPr>
          <a:xfrm>
            <a:off x="4060415" y="3250025"/>
            <a:ext cx="16" cy="752600"/>
          </a:xfrm>
          <a:custGeom>
            <a:avLst/>
            <a:gdLst/>
            <a:ahLst/>
            <a:cxnLst/>
            <a:rect l="l" t="t" r="r" b="b"/>
            <a:pathLst>
              <a:path w="1" h="47148" fill="none" extrusionOk="0">
                <a:moveTo>
                  <a:pt x="0" y="47148"/>
                </a:moveTo>
                <a:lnTo>
                  <a:pt x="0" y="1"/>
                </a:lnTo>
              </a:path>
            </a:pathLst>
          </a:custGeom>
          <a:solidFill>
            <a:schemeClr val="accent1"/>
          </a:solidFill>
          <a:ln w="24775" cap="flat" cmpd="sng">
            <a:solidFill>
              <a:srgbClr val="48FFD5"/>
            </a:solidFill>
            <a:prstDash val="solid"/>
            <a:miter lim="5215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" name="Google Shape;370;p27"/>
          <p:cNvSpPr/>
          <p:nvPr/>
        </p:nvSpPr>
        <p:spPr>
          <a:xfrm>
            <a:off x="4024612" y="3966821"/>
            <a:ext cx="72454" cy="72438"/>
          </a:xfrm>
          <a:custGeom>
            <a:avLst/>
            <a:gdLst/>
            <a:ahLst/>
            <a:cxnLst/>
            <a:rect l="l" t="t" r="r" b="b"/>
            <a:pathLst>
              <a:path w="4539" h="4538" extrusionOk="0">
                <a:moveTo>
                  <a:pt x="2243" y="0"/>
                </a:moveTo>
                <a:cubicBezTo>
                  <a:pt x="992" y="0"/>
                  <a:pt x="1" y="991"/>
                  <a:pt x="1" y="2243"/>
                </a:cubicBezTo>
                <a:cubicBezTo>
                  <a:pt x="1" y="3494"/>
                  <a:pt x="992" y="4537"/>
                  <a:pt x="2243" y="4537"/>
                </a:cubicBezTo>
                <a:cubicBezTo>
                  <a:pt x="3495" y="4537"/>
                  <a:pt x="4538" y="3494"/>
                  <a:pt x="4538" y="2243"/>
                </a:cubicBezTo>
                <a:cubicBezTo>
                  <a:pt x="4538" y="991"/>
                  <a:pt x="3495" y="0"/>
                  <a:pt x="2243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" name="Google Shape;371;p27"/>
          <p:cNvSpPr/>
          <p:nvPr/>
        </p:nvSpPr>
        <p:spPr>
          <a:xfrm>
            <a:off x="3830635" y="2804639"/>
            <a:ext cx="460390" cy="460390"/>
          </a:xfrm>
          <a:custGeom>
            <a:avLst/>
            <a:gdLst/>
            <a:ahLst/>
            <a:cxnLst/>
            <a:rect l="l" t="t" r="r" b="b"/>
            <a:pathLst>
              <a:path w="28842" h="28842" extrusionOk="0">
                <a:moveTo>
                  <a:pt x="14395" y="1"/>
                </a:moveTo>
                <a:cubicBezTo>
                  <a:pt x="6468" y="1"/>
                  <a:pt x="1" y="6468"/>
                  <a:pt x="1" y="14447"/>
                </a:cubicBezTo>
                <a:cubicBezTo>
                  <a:pt x="1" y="22375"/>
                  <a:pt x="6468" y="28842"/>
                  <a:pt x="14395" y="28842"/>
                </a:cubicBezTo>
                <a:cubicBezTo>
                  <a:pt x="22375" y="28842"/>
                  <a:pt x="28842" y="22375"/>
                  <a:pt x="28842" y="14447"/>
                </a:cubicBezTo>
                <a:cubicBezTo>
                  <a:pt x="28842" y="6468"/>
                  <a:pt x="22375" y="1"/>
                  <a:pt x="14395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p27"/>
          <p:cNvSpPr/>
          <p:nvPr/>
        </p:nvSpPr>
        <p:spPr>
          <a:xfrm>
            <a:off x="3830635" y="2804639"/>
            <a:ext cx="460390" cy="460390"/>
          </a:xfrm>
          <a:custGeom>
            <a:avLst/>
            <a:gdLst/>
            <a:ahLst/>
            <a:cxnLst/>
            <a:rect l="l" t="t" r="r" b="b"/>
            <a:pathLst>
              <a:path w="28842" h="28842" extrusionOk="0">
                <a:moveTo>
                  <a:pt x="14395" y="1"/>
                </a:moveTo>
                <a:cubicBezTo>
                  <a:pt x="6468" y="1"/>
                  <a:pt x="1" y="6468"/>
                  <a:pt x="1" y="14447"/>
                </a:cubicBezTo>
                <a:cubicBezTo>
                  <a:pt x="1" y="22375"/>
                  <a:pt x="6468" y="28842"/>
                  <a:pt x="14395" y="28842"/>
                </a:cubicBezTo>
                <a:cubicBezTo>
                  <a:pt x="22375" y="28842"/>
                  <a:pt x="28842" y="22375"/>
                  <a:pt x="28842" y="14447"/>
                </a:cubicBezTo>
                <a:cubicBezTo>
                  <a:pt x="28842" y="6468"/>
                  <a:pt x="22375" y="1"/>
                  <a:pt x="14395" y="1"/>
                </a:cubicBezTo>
                <a:close/>
              </a:path>
            </a:pathLst>
          </a:custGeom>
          <a:solidFill>
            <a:srgbClr val="0526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p27"/>
          <p:cNvSpPr/>
          <p:nvPr/>
        </p:nvSpPr>
        <p:spPr>
          <a:xfrm>
            <a:off x="6068402" y="3937673"/>
            <a:ext cx="130733" cy="130717"/>
          </a:xfrm>
          <a:custGeom>
            <a:avLst/>
            <a:gdLst/>
            <a:ahLst/>
            <a:cxnLst/>
            <a:rect l="l" t="t" r="r" b="b"/>
            <a:pathLst>
              <a:path w="8190" h="8189" extrusionOk="0">
                <a:moveTo>
                  <a:pt x="4121" y="1"/>
                </a:moveTo>
                <a:cubicBezTo>
                  <a:pt x="1826" y="1"/>
                  <a:pt x="1" y="1826"/>
                  <a:pt x="1" y="4069"/>
                </a:cubicBezTo>
                <a:cubicBezTo>
                  <a:pt x="1" y="6363"/>
                  <a:pt x="1826" y="8189"/>
                  <a:pt x="4121" y="8189"/>
                </a:cubicBezTo>
                <a:cubicBezTo>
                  <a:pt x="6364" y="8189"/>
                  <a:pt x="8189" y="6363"/>
                  <a:pt x="8189" y="4069"/>
                </a:cubicBezTo>
                <a:cubicBezTo>
                  <a:pt x="8189" y="1826"/>
                  <a:pt x="6364" y="1"/>
                  <a:pt x="4121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" name="Google Shape;374;p27"/>
          <p:cNvSpPr/>
          <p:nvPr/>
        </p:nvSpPr>
        <p:spPr>
          <a:xfrm>
            <a:off x="5816993" y="2718904"/>
            <a:ext cx="633552" cy="632706"/>
          </a:xfrm>
          <a:custGeom>
            <a:avLst/>
            <a:gdLst/>
            <a:ahLst/>
            <a:cxnLst/>
            <a:rect l="l" t="t" r="r" b="b"/>
            <a:pathLst>
              <a:path w="39690" h="39637" extrusionOk="0">
                <a:moveTo>
                  <a:pt x="19871" y="0"/>
                </a:moveTo>
                <a:cubicBezTo>
                  <a:pt x="8919" y="0"/>
                  <a:pt x="1" y="8866"/>
                  <a:pt x="1" y="19818"/>
                </a:cubicBezTo>
                <a:cubicBezTo>
                  <a:pt x="1" y="30771"/>
                  <a:pt x="8919" y="39637"/>
                  <a:pt x="19871" y="39637"/>
                </a:cubicBezTo>
                <a:cubicBezTo>
                  <a:pt x="30823" y="39637"/>
                  <a:pt x="39689" y="30771"/>
                  <a:pt x="39689" y="19818"/>
                </a:cubicBezTo>
                <a:cubicBezTo>
                  <a:pt x="39689" y="8866"/>
                  <a:pt x="30823" y="0"/>
                  <a:pt x="1987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27"/>
          <p:cNvSpPr/>
          <p:nvPr/>
        </p:nvSpPr>
        <p:spPr>
          <a:xfrm>
            <a:off x="6072568" y="3344938"/>
            <a:ext cx="119894" cy="57465"/>
          </a:xfrm>
          <a:custGeom>
            <a:avLst/>
            <a:gdLst/>
            <a:ahLst/>
            <a:cxnLst/>
            <a:rect l="l" t="t" r="r" b="b"/>
            <a:pathLst>
              <a:path w="7511" h="3600" extrusionOk="0">
                <a:moveTo>
                  <a:pt x="1" y="0"/>
                </a:moveTo>
                <a:lnTo>
                  <a:pt x="3756" y="3599"/>
                </a:lnTo>
                <a:lnTo>
                  <a:pt x="7511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" name="Google Shape;376;p27"/>
          <p:cNvSpPr/>
          <p:nvPr/>
        </p:nvSpPr>
        <p:spPr>
          <a:xfrm>
            <a:off x="6134184" y="3161784"/>
            <a:ext cx="16" cy="840841"/>
          </a:xfrm>
          <a:custGeom>
            <a:avLst/>
            <a:gdLst/>
            <a:ahLst/>
            <a:cxnLst/>
            <a:rect l="l" t="t" r="r" b="b"/>
            <a:pathLst>
              <a:path w="1" h="52676" fill="none" extrusionOk="0">
                <a:moveTo>
                  <a:pt x="0" y="52676"/>
                </a:moveTo>
                <a:lnTo>
                  <a:pt x="0" y="1"/>
                </a:lnTo>
              </a:path>
            </a:pathLst>
          </a:custGeom>
          <a:solidFill>
            <a:schemeClr val="accent1"/>
          </a:solidFill>
          <a:ln w="24775" cap="rnd" cmpd="sng">
            <a:solidFill>
              <a:srgbClr val="48FFD5"/>
            </a:solidFill>
            <a:prstDash val="solid"/>
            <a:miter lim="5215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" name="Google Shape;377;p27"/>
          <p:cNvSpPr/>
          <p:nvPr/>
        </p:nvSpPr>
        <p:spPr>
          <a:xfrm>
            <a:off x="6097550" y="3965975"/>
            <a:ext cx="72438" cy="72454"/>
          </a:xfrm>
          <a:custGeom>
            <a:avLst/>
            <a:gdLst/>
            <a:ahLst/>
            <a:cxnLst/>
            <a:rect l="l" t="t" r="r" b="b"/>
            <a:pathLst>
              <a:path w="4538" h="4539" extrusionOk="0">
                <a:moveTo>
                  <a:pt x="2243" y="1"/>
                </a:moveTo>
                <a:cubicBezTo>
                  <a:pt x="991" y="1"/>
                  <a:pt x="0" y="992"/>
                  <a:pt x="0" y="2244"/>
                </a:cubicBezTo>
                <a:cubicBezTo>
                  <a:pt x="0" y="3547"/>
                  <a:pt x="991" y="4538"/>
                  <a:pt x="2243" y="4538"/>
                </a:cubicBezTo>
                <a:cubicBezTo>
                  <a:pt x="3547" y="4538"/>
                  <a:pt x="4538" y="3547"/>
                  <a:pt x="4538" y="2244"/>
                </a:cubicBezTo>
                <a:cubicBezTo>
                  <a:pt x="4538" y="992"/>
                  <a:pt x="3547" y="1"/>
                  <a:pt x="2243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Google Shape;378;p27"/>
          <p:cNvSpPr/>
          <p:nvPr/>
        </p:nvSpPr>
        <p:spPr>
          <a:xfrm>
            <a:off x="5903573" y="2804639"/>
            <a:ext cx="460390" cy="460390"/>
          </a:xfrm>
          <a:custGeom>
            <a:avLst/>
            <a:gdLst/>
            <a:ahLst/>
            <a:cxnLst/>
            <a:rect l="l" t="t" r="r" b="b"/>
            <a:pathLst>
              <a:path w="28842" h="28842" extrusionOk="0">
                <a:moveTo>
                  <a:pt x="14447" y="1"/>
                </a:moveTo>
                <a:cubicBezTo>
                  <a:pt x="6468" y="1"/>
                  <a:pt x="1" y="6468"/>
                  <a:pt x="1" y="14447"/>
                </a:cubicBezTo>
                <a:cubicBezTo>
                  <a:pt x="1" y="22375"/>
                  <a:pt x="6468" y="28842"/>
                  <a:pt x="14447" y="28842"/>
                </a:cubicBezTo>
                <a:cubicBezTo>
                  <a:pt x="22374" y="28842"/>
                  <a:pt x="28841" y="22375"/>
                  <a:pt x="28841" y="14447"/>
                </a:cubicBezTo>
                <a:cubicBezTo>
                  <a:pt x="28841" y="6468"/>
                  <a:pt x="22374" y="1"/>
                  <a:pt x="14447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Google Shape;379;p27"/>
          <p:cNvSpPr/>
          <p:nvPr/>
        </p:nvSpPr>
        <p:spPr>
          <a:xfrm>
            <a:off x="5903573" y="2804639"/>
            <a:ext cx="460390" cy="460390"/>
          </a:xfrm>
          <a:custGeom>
            <a:avLst/>
            <a:gdLst/>
            <a:ahLst/>
            <a:cxnLst/>
            <a:rect l="l" t="t" r="r" b="b"/>
            <a:pathLst>
              <a:path w="28842" h="28842" extrusionOk="0">
                <a:moveTo>
                  <a:pt x="14447" y="1"/>
                </a:moveTo>
                <a:cubicBezTo>
                  <a:pt x="6468" y="1"/>
                  <a:pt x="1" y="6468"/>
                  <a:pt x="1" y="14447"/>
                </a:cubicBezTo>
                <a:cubicBezTo>
                  <a:pt x="1" y="22375"/>
                  <a:pt x="6468" y="28842"/>
                  <a:pt x="14447" y="28842"/>
                </a:cubicBezTo>
                <a:cubicBezTo>
                  <a:pt x="22374" y="28842"/>
                  <a:pt x="28841" y="22375"/>
                  <a:pt x="28841" y="14447"/>
                </a:cubicBezTo>
                <a:cubicBezTo>
                  <a:pt x="28841" y="6468"/>
                  <a:pt x="22374" y="1"/>
                  <a:pt x="14447" y="1"/>
                </a:cubicBezTo>
                <a:close/>
              </a:path>
            </a:pathLst>
          </a:custGeom>
          <a:solidFill>
            <a:srgbClr val="0526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" name="Google Shape;380;p27"/>
          <p:cNvSpPr txBox="1">
            <a:spLocks noGrp="1"/>
          </p:cNvSpPr>
          <p:nvPr>
            <p:ph type="ctrTitle" idx="4294967295"/>
          </p:nvPr>
        </p:nvSpPr>
        <p:spPr>
          <a:xfrm>
            <a:off x="2260704" y="1627350"/>
            <a:ext cx="1485922" cy="29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 dirty="0">
                <a:latin typeface="Source Han Sans TC" panose="020B0500000000000000" pitchFamily="34" charset="-128"/>
                <a:ea typeface="Source Han Sans TC" panose="020B0500000000000000" pitchFamily="34" charset="-128"/>
              </a:rPr>
              <a:t>藍芽傳輸模組</a:t>
            </a:r>
            <a:endParaRPr sz="1400" dirty="0">
              <a:solidFill>
                <a:srgbClr val="FFFFFF"/>
              </a:solidFill>
              <a:latin typeface="Source Han Sans TC" panose="020B0500000000000000" pitchFamily="34" charset="-128"/>
              <a:ea typeface="Source Han Sans TC" panose="020B0500000000000000" pitchFamily="34" charset="-128"/>
            </a:endParaRPr>
          </a:p>
        </p:txBody>
      </p:sp>
      <p:sp>
        <p:nvSpPr>
          <p:cNvPr id="381" name="Google Shape;381;p27"/>
          <p:cNvSpPr txBox="1">
            <a:spLocks noGrp="1"/>
          </p:cNvSpPr>
          <p:nvPr>
            <p:ph type="ctrTitle" idx="4294967295"/>
          </p:nvPr>
        </p:nvSpPr>
        <p:spPr>
          <a:xfrm>
            <a:off x="3623346" y="4046700"/>
            <a:ext cx="943779" cy="19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 dirty="0">
                <a:latin typeface="Source Han Sans TC" panose="020B0500000000000000" pitchFamily="34" charset="-128"/>
                <a:ea typeface="Source Han Sans TC" panose="020B0500000000000000" pitchFamily="34" charset="-128"/>
              </a:rPr>
              <a:t>秤重模組</a:t>
            </a:r>
            <a:endParaRPr sz="1400" dirty="0">
              <a:solidFill>
                <a:srgbClr val="FFFFFF"/>
              </a:solidFill>
              <a:latin typeface="Source Han Sans TC" panose="020B0500000000000000" pitchFamily="34" charset="-128"/>
              <a:ea typeface="Source Han Sans TC" panose="020B0500000000000000" pitchFamily="34" charset="-128"/>
            </a:endParaRPr>
          </a:p>
        </p:txBody>
      </p:sp>
      <p:sp>
        <p:nvSpPr>
          <p:cNvPr id="382" name="Google Shape;382;p27"/>
          <p:cNvSpPr txBox="1">
            <a:spLocks noGrp="1"/>
          </p:cNvSpPr>
          <p:nvPr>
            <p:ph type="ctrTitle" idx="4294967295"/>
          </p:nvPr>
        </p:nvSpPr>
        <p:spPr>
          <a:xfrm>
            <a:off x="4659971" y="1627350"/>
            <a:ext cx="943779" cy="19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latin typeface="Source Han Sans TC" panose="020B0500000000000000" pitchFamily="34" charset="-128"/>
                <a:ea typeface="Source Han Sans TC" panose="020B0500000000000000" pitchFamily="34" charset="-128"/>
              </a:rPr>
              <a:t>LED 模組</a:t>
            </a:r>
            <a:endParaRPr sz="1400">
              <a:solidFill>
                <a:srgbClr val="FFFFFF"/>
              </a:solidFill>
              <a:latin typeface="Source Han Sans TC" panose="020B0500000000000000" pitchFamily="34" charset="-128"/>
              <a:ea typeface="Source Han Sans TC" panose="020B0500000000000000" pitchFamily="34" charset="-128"/>
            </a:endParaRPr>
          </a:p>
        </p:txBody>
      </p:sp>
      <p:sp>
        <p:nvSpPr>
          <p:cNvPr id="383" name="Google Shape;383;p27"/>
          <p:cNvSpPr txBox="1">
            <a:spLocks noGrp="1"/>
          </p:cNvSpPr>
          <p:nvPr>
            <p:ph type="ctrTitle" idx="4294967295"/>
          </p:nvPr>
        </p:nvSpPr>
        <p:spPr>
          <a:xfrm>
            <a:off x="5169760" y="4046700"/>
            <a:ext cx="1879840" cy="19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 dirty="0">
                <a:latin typeface="Source Han Sans TC" panose="020B0500000000000000" pitchFamily="34" charset="-128"/>
                <a:ea typeface="Source Han Sans TC" panose="020B0500000000000000" pitchFamily="34" charset="-128"/>
              </a:rPr>
              <a:t>改善硬體的穩定性</a:t>
            </a:r>
            <a:endParaRPr sz="1400" dirty="0">
              <a:solidFill>
                <a:srgbClr val="FFFFFF"/>
              </a:solidFill>
              <a:latin typeface="Source Han Sans TC" panose="020B0500000000000000" pitchFamily="34" charset="-128"/>
              <a:ea typeface="Source Han Sans TC" panose="020B0500000000000000" pitchFamily="34" charset="-128"/>
            </a:endParaRPr>
          </a:p>
        </p:txBody>
      </p:sp>
      <p:sp>
        <p:nvSpPr>
          <p:cNvPr id="384" name="Google Shape;384;p27"/>
          <p:cNvSpPr txBox="1">
            <a:spLocks noGrp="1"/>
          </p:cNvSpPr>
          <p:nvPr>
            <p:ph type="ctrTitle" idx="4294967295"/>
          </p:nvPr>
        </p:nvSpPr>
        <p:spPr>
          <a:xfrm>
            <a:off x="546100" y="2827625"/>
            <a:ext cx="1649175" cy="19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 dirty="0">
                <a:latin typeface="Source Han Sans TC" panose="020B0500000000000000" pitchFamily="34" charset="-128"/>
                <a:ea typeface="Source Han Sans TC" panose="020B0500000000000000" pitchFamily="34" charset="-128"/>
              </a:rPr>
              <a:t>整體架構規劃</a:t>
            </a:r>
            <a:endParaRPr sz="1400" dirty="0">
              <a:solidFill>
                <a:srgbClr val="FFFFFF"/>
              </a:solidFill>
              <a:latin typeface="Source Han Sans TC" panose="020B0500000000000000" pitchFamily="34" charset="-128"/>
              <a:ea typeface="Source Han Sans TC" panose="020B0500000000000000" pitchFamily="34" charset="-128"/>
            </a:endParaRPr>
          </a:p>
        </p:txBody>
      </p:sp>
      <p:sp>
        <p:nvSpPr>
          <p:cNvPr id="385" name="Google Shape;385;p27"/>
          <p:cNvSpPr txBox="1">
            <a:spLocks noGrp="1"/>
          </p:cNvSpPr>
          <p:nvPr>
            <p:ph type="ctrTitle" idx="4294967295"/>
          </p:nvPr>
        </p:nvSpPr>
        <p:spPr>
          <a:xfrm>
            <a:off x="6950377" y="2827625"/>
            <a:ext cx="1329574" cy="51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 dirty="0">
                <a:latin typeface="Source Han Sans TC" panose="020B0500000000000000" pitchFamily="34" charset="-128"/>
                <a:ea typeface="Source Han Sans TC" panose="020B0500000000000000" pitchFamily="34" charset="-128"/>
              </a:rPr>
              <a:t>整合所有模塊</a:t>
            </a:r>
            <a:endParaRPr sz="1400" dirty="0">
              <a:solidFill>
                <a:srgbClr val="FFFFFF"/>
              </a:solidFill>
              <a:latin typeface="Source Han Sans TC" panose="020B0500000000000000" pitchFamily="34" charset="-128"/>
              <a:ea typeface="Source Han Sans TC" panose="020B0500000000000000" pitchFamily="34" charset="-128"/>
            </a:endParaRPr>
          </a:p>
        </p:txBody>
      </p:sp>
      <p:cxnSp>
        <p:nvCxnSpPr>
          <p:cNvPr id="386" name="Google Shape;386;p27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28"/>
          <p:cNvSpPr txBox="1">
            <a:spLocks noGrp="1"/>
          </p:cNvSpPr>
          <p:nvPr>
            <p:ph type="subTitle" idx="1"/>
          </p:nvPr>
        </p:nvSpPr>
        <p:spPr>
          <a:xfrm>
            <a:off x="737486" y="3340125"/>
            <a:ext cx="2075994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 dirty="0">
                <a:solidFill>
                  <a:schemeClr val="bg1">
                    <a:lumMod val="75000"/>
                  </a:schemeClr>
                </a:solidFill>
                <a:latin typeface="Source Han Sans TC" panose="020B0500000000000000" pitchFamily="34" charset="-128"/>
                <a:ea typeface="Source Han Sans TC" panose="020B0500000000000000" pitchFamily="34" charset="-128"/>
                <a:sym typeface="Roboto"/>
              </a:rPr>
              <a:t>希望利用秤重模組測得數值，並且將其優化，以獲得精準的數值</a:t>
            </a:r>
            <a:endParaRPr sz="1000" dirty="0">
              <a:solidFill>
                <a:schemeClr val="bg1">
                  <a:lumMod val="75000"/>
                </a:schemeClr>
              </a:solidFill>
              <a:latin typeface="Source Han Sans TC" panose="020B0500000000000000" pitchFamily="34" charset="-128"/>
              <a:ea typeface="Source Han Sans TC" panose="020B0500000000000000" pitchFamily="34" charset="-128"/>
              <a:sym typeface="Roboto"/>
            </a:endParaRPr>
          </a:p>
        </p:txBody>
      </p:sp>
      <p:sp>
        <p:nvSpPr>
          <p:cNvPr id="392" name="Google Shape;392;p28"/>
          <p:cNvSpPr txBox="1">
            <a:spLocks noGrp="1"/>
          </p:cNvSpPr>
          <p:nvPr>
            <p:ph type="subTitle" idx="2"/>
          </p:nvPr>
        </p:nvSpPr>
        <p:spPr>
          <a:xfrm>
            <a:off x="6434656" y="3340125"/>
            <a:ext cx="1889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 dirty="0">
                <a:solidFill>
                  <a:schemeClr val="bg1">
                    <a:lumMod val="75000"/>
                  </a:schemeClr>
                </a:solidFill>
                <a:latin typeface="Source Han Sans TC" panose="020B0500000000000000" pitchFamily="34" charset="-128"/>
                <a:ea typeface="Source Han Sans TC" panose="020B0500000000000000" pitchFamily="34" charset="-128"/>
                <a:sym typeface="Roboto"/>
              </a:rPr>
              <a:t>簡單明瞭的使用者介面，提供使用者直觀地的回饋，同時包含充足的資訊</a:t>
            </a:r>
            <a:endParaRPr sz="1000" dirty="0">
              <a:solidFill>
                <a:schemeClr val="bg1">
                  <a:lumMod val="75000"/>
                </a:schemeClr>
              </a:solidFill>
              <a:latin typeface="Source Han Sans TC" panose="020B0500000000000000" pitchFamily="34" charset="-128"/>
              <a:ea typeface="Source Han Sans TC" panose="020B0500000000000000" pitchFamily="34" charset="-128"/>
            </a:endParaRPr>
          </a:p>
        </p:txBody>
      </p:sp>
      <p:sp>
        <p:nvSpPr>
          <p:cNvPr id="393" name="Google Shape;393;p28"/>
          <p:cNvSpPr txBox="1">
            <a:spLocks noGrp="1"/>
          </p:cNvSpPr>
          <p:nvPr>
            <p:ph type="subTitle" idx="3"/>
          </p:nvPr>
        </p:nvSpPr>
        <p:spPr>
          <a:xfrm>
            <a:off x="3633931" y="3340125"/>
            <a:ext cx="1889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 dirty="0">
                <a:solidFill>
                  <a:schemeClr val="bg1">
                    <a:lumMod val="75000"/>
                  </a:schemeClr>
                </a:solidFill>
                <a:latin typeface="Source Han Sans TC" panose="020B0500000000000000" pitchFamily="34" charset="-128"/>
                <a:ea typeface="Source Han Sans TC" panose="020B0500000000000000" pitchFamily="34" charset="-128"/>
                <a:sym typeface="Roboto"/>
              </a:rPr>
              <a:t>希望無論在硬體、軟體、以及傳輸層面都有穩定的表現</a:t>
            </a:r>
            <a:endParaRPr sz="1000" dirty="0">
              <a:solidFill>
                <a:schemeClr val="bg1">
                  <a:lumMod val="75000"/>
                </a:schemeClr>
              </a:solidFill>
              <a:latin typeface="Source Han Sans TC" panose="020B0500000000000000" pitchFamily="34" charset="-128"/>
              <a:ea typeface="Source Han Sans TC" panose="020B0500000000000000" pitchFamily="34" charset="-128"/>
              <a:sym typeface="Roboto"/>
            </a:endParaRPr>
          </a:p>
        </p:txBody>
      </p:sp>
      <p:sp>
        <p:nvSpPr>
          <p:cNvPr id="394" name="Google Shape;394;p28"/>
          <p:cNvSpPr txBox="1">
            <a:spLocks noGrp="1"/>
          </p:cNvSpPr>
          <p:nvPr>
            <p:ph type="ctrTitle"/>
          </p:nvPr>
        </p:nvSpPr>
        <p:spPr>
          <a:xfrm>
            <a:off x="726625" y="3172550"/>
            <a:ext cx="2076000" cy="29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ACCURACY</a:t>
            </a:r>
            <a:endParaRPr dirty="0"/>
          </a:p>
        </p:txBody>
      </p:sp>
      <p:sp>
        <p:nvSpPr>
          <p:cNvPr id="395" name="Google Shape;395;p28"/>
          <p:cNvSpPr txBox="1">
            <a:spLocks noGrp="1"/>
          </p:cNvSpPr>
          <p:nvPr>
            <p:ph type="ctrTitle" idx="4"/>
          </p:nvPr>
        </p:nvSpPr>
        <p:spPr>
          <a:xfrm>
            <a:off x="6341356" y="327455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CLEAR AND SIMPLE</a:t>
            </a:r>
            <a:endParaRPr/>
          </a:p>
        </p:txBody>
      </p:sp>
      <p:sp>
        <p:nvSpPr>
          <p:cNvPr id="396" name="Google Shape;396;p28"/>
          <p:cNvSpPr txBox="1">
            <a:spLocks noGrp="1"/>
          </p:cNvSpPr>
          <p:nvPr>
            <p:ph type="ctrTitle" idx="5"/>
          </p:nvPr>
        </p:nvSpPr>
        <p:spPr>
          <a:xfrm>
            <a:off x="3540631" y="327455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STABILITY</a:t>
            </a:r>
            <a:endParaRPr/>
          </a:p>
        </p:txBody>
      </p:sp>
      <p:sp>
        <p:nvSpPr>
          <p:cNvPr id="397" name="Google Shape;397;p28"/>
          <p:cNvSpPr/>
          <p:nvPr/>
        </p:nvSpPr>
        <p:spPr>
          <a:xfrm>
            <a:off x="1267145" y="2083606"/>
            <a:ext cx="994973" cy="830447"/>
          </a:xfrm>
          <a:custGeom>
            <a:avLst/>
            <a:gdLst/>
            <a:ahLst/>
            <a:cxnLst/>
            <a:rect l="l" t="t" r="r" b="b"/>
            <a:pathLst>
              <a:path w="209468" h="174831" extrusionOk="0">
                <a:moveTo>
                  <a:pt x="198077" y="11364"/>
                </a:moveTo>
                <a:lnTo>
                  <a:pt x="198105" y="12377"/>
                </a:lnTo>
                <a:lnTo>
                  <a:pt x="198105" y="134115"/>
                </a:lnTo>
                <a:cubicBezTo>
                  <a:pt x="198105" y="134854"/>
                  <a:pt x="197803" y="135155"/>
                  <a:pt x="197064" y="135155"/>
                </a:cubicBezTo>
                <a:lnTo>
                  <a:pt x="12294" y="135155"/>
                </a:lnTo>
                <a:cubicBezTo>
                  <a:pt x="11555" y="135155"/>
                  <a:pt x="11254" y="134854"/>
                  <a:pt x="11254" y="134115"/>
                </a:cubicBezTo>
                <a:lnTo>
                  <a:pt x="11254" y="12377"/>
                </a:lnTo>
                <a:lnTo>
                  <a:pt x="11254" y="11364"/>
                </a:lnTo>
                <a:close/>
                <a:moveTo>
                  <a:pt x="11254" y="0"/>
                </a:moveTo>
                <a:lnTo>
                  <a:pt x="11254" y="302"/>
                </a:lnTo>
                <a:cubicBezTo>
                  <a:pt x="5230" y="712"/>
                  <a:pt x="712" y="5531"/>
                  <a:pt x="0" y="11364"/>
                </a:cubicBezTo>
                <a:lnTo>
                  <a:pt x="0" y="12377"/>
                </a:lnTo>
                <a:lnTo>
                  <a:pt x="0" y="134115"/>
                </a:lnTo>
                <a:cubicBezTo>
                  <a:pt x="0" y="136497"/>
                  <a:pt x="630" y="138468"/>
                  <a:pt x="1643" y="140248"/>
                </a:cubicBezTo>
                <a:cubicBezTo>
                  <a:pt x="3998" y="144383"/>
                  <a:pt x="7503" y="146518"/>
                  <a:pt x="12294" y="146518"/>
                </a:cubicBezTo>
                <a:lnTo>
                  <a:pt x="79707" y="146518"/>
                </a:lnTo>
                <a:lnTo>
                  <a:pt x="79707" y="163522"/>
                </a:lnTo>
                <a:lnTo>
                  <a:pt x="66920" y="163522"/>
                </a:lnTo>
                <a:cubicBezTo>
                  <a:pt x="63744" y="163522"/>
                  <a:pt x="61280" y="165987"/>
                  <a:pt x="61280" y="169163"/>
                </a:cubicBezTo>
                <a:cubicBezTo>
                  <a:pt x="61280" y="172339"/>
                  <a:pt x="63744" y="174831"/>
                  <a:pt x="66920" y="174831"/>
                </a:cubicBezTo>
                <a:lnTo>
                  <a:pt x="142466" y="174831"/>
                </a:lnTo>
                <a:cubicBezTo>
                  <a:pt x="145642" y="174831"/>
                  <a:pt x="148216" y="172339"/>
                  <a:pt x="148216" y="169163"/>
                </a:cubicBezTo>
                <a:cubicBezTo>
                  <a:pt x="148216" y="165987"/>
                  <a:pt x="145642" y="163522"/>
                  <a:pt x="142466" y="163522"/>
                </a:cubicBezTo>
                <a:lnTo>
                  <a:pt x="129651" y="163522"/>
                </a:lnTo>
                <a:lnTo>
                  <a:pt x="129651" y="146518"/>
                </a:lnTo>
                <a:lnTo>
                  <a:pt x="197064" y="146518"/>
                </a:lnTo>
                <a:cubicBezTo>
                  <a:pt x="201911" y="146518"/>
                  <a:pt x="205388" y="144437"/>
                  <a:pt x="207715" y="140248"/>
                </a:cubicBezTo>
                <a:cubicBezTo>
                  <a:pt x="208783" y="138359"/>
                  <a:pt x="209468" y="136360"/>
                  <a:pt x="209468" y="134115"/>
                </a:cubicBezTo>
                <a:lnTo>
                  <a:pt x="209468" y="12377"/>
                </a:lnTo>
                <a:lnTo>
                  <a:pt x="209468" y="11364"/>
                </a:lnTo>
                <a:cubicBezTo>
                  <a:pt x="208756" y="5531"/>
                  <a:pt x="203909" y="712"/>
                  <a:pt x="198105" y="302"/>
                </a:cubicBezTo>
                <a:lnTo>
                  <a:pt x="19810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" name="Google Shape;398;p28"/>
          <p:cNvSpPr/>
          <p:nvPr/>
        </p:nvSpPr>
        <p:spPr>
          <a:xfrm>
            <a:off x="6877940" y="2077049"/>
            <a:ext cx="1002833" cy="837003"/>
          </a:xfrm>
          <a:custGeom>
            <a:avLst/>
            <a:gdLst/>
            <a:ahLst/>
            <a:cxnLst/>
            <a:rect l="l" t="t" r="r" b="b"/>
            <a:pathLst>
              <a:path w="209469" h="174831" extrusionOk="0">
                <a:moveTo>
                  <a:pt x="198078" y="11364"/>
                </a:moveTo>
                <a:lnTo>
                  <a:pt x="198078" y="12404"/>
                </a:lnTo>
                <a:lnTo>
                  <a:pt x="198078" y="134142"/>
                </a:lnTo>
                <a:cubicBezTo>
                  <a:pt x="198078" y="134854"/>
                  <a:pt x="197749" y="135155"/>
                  <a:pt x="197037" y="135155"/>
                </a:cubicBezTo>
                <a:lnTo>
                  <a:pt x="12295" y="135155"/>
                </a:lnTo>
                <a:cubicBezTo>
                  <a:pt x="11555" y="135155"/>
                  <a:pt x="11254" y="134854"/>
                  <a:pt x="11254" y="134142"/>
                </a:cubicBezTo>
                <a:lnTo>
                  <a:pt x="11254" y="12404"/>
                </a:lnTo>
                <a:lnTo>
                  <a:pt x="11254" y="11364"/>
                </a:lnTo>
                <a:close/>
                <a:moveTo>
                  <a:pt x="11254" y="0"/>
                </a:moveTo>
                <a:lnTo>
                  <a:pt x="11254" y="302"/>
                </a:lnTo>
                <a:cubicBezTo>
                  <a:pt x="5203" y="712"/>
                  <a:pt x="712" y="5559"/>
                  <a:pt x="0" y="11364"/>
                </a:cubicBezTo>
                <a:lnTo>
                  <a:pt x="0" y="12404"/>
                </a:lnTo>
                <a:lnTo>
                  <a:pt x="0" y="134142"/>
                </a:lnTo>
                <a:cubicBezTo>
                  <a:pt x="0" y="136497"/>
                  <a:pt x="603" y="138496"/>
                  <a:pt x="1643" y="140275"/>
                </a:cubicBezTo>
                <a:cubicBezTo>
                  <a:pt x="3998" y="144410"/>
                  <a:pt x="7503" y="146518"/>
                  <a:pt x="12295" y="146518"/>
                </a:cubicBezTo>
                <a:lnTo>
                  <a:pt x="79708" y="146518"/>
                </a:lnTo>
                <a:lnTo>
                  <a:pt x="79708" y="163550"/>
                </a:lnTo>
                <a:lnTo>
                  <a:pt x="66921" y="163550"/>
                </a:lnTo>
                <a:cubicBezTo>
                  <a:pt x="63717" y="163550"/>
                  <a:pt x="61253" y="166014"/>
                  <a:pt x="61253" y="169190"/>
                </a:cubicBezTo>
                <a:cubicBezTo>
                  <a:pt x="61253" y="172366"/>
                  <a:pt x="63717" y="174831"/>
                  <a:pt x="66921" y="174831"/>
                </a:cubicBezTo>
                <a:lnTo>
                  <a:pt x="142439" y="174831"/>
                </a:lnTo>
                <a:cubicBezTo>
                  <a:pt x="145642" y="174831"/>
                  <a:pt x="148189" y="172366"/>
                  <a:pt x="148189" y="169190"/>
                </a:cubicBezTo>
                <a:cubicBezTo>
                  <a:pt x="148189" y="166014"/>
                  <a:pt x="145642" y="163550"/>
                  <a:pt x="142439" y="163550"/>
                </a:cubicBezTo>
                <a:lnTo>
                  <a:pt x="129651" y="163550"/>
                </a:lnTo>
                <a:lnTo>
                  <a:pt x="129651" y="146518"/>
                </a:lnTo>
                <a:lnTo>
                  <a:pt x="197065" y="146518"/>
                </a:lnTo>
                <a:cubicBezTo>
                  <a:pt x="201911" y="146518"/>
                  <a:pt x="205388" y="144437"/>
                  <a:pt x="207716" y="140275"/>
                </a:cubicBezTo>
                <a:cubicBezTo>
                  <a:pt x="208784" y="138386"/>
                  <a:pt x="209468" y="136360"/>
                  <a:pt x="209468" y="134142"/>
                </a:cubicBezTo>
                <a:lnTo>
                  <a:pt x="209468" y="12404"/>
                </a:lnTo>
                <a:lnTo>
                  <a:pt x="209468" y="11364"/>
                </a:lnTo>
                <a:cubicBezTo>
                  <a:pt x="208756" y="5559"/>
                  <a:pt x="203910" y="712"/>
                  <a:pt x="198078" y="302"/>
                </a:cubicBezTo>
                <a:lnTo>
                  <a:pt x="19807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99" name="Google Shape;399;p28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0" name="Google Shape;400;p28"/>
          <p:cNvSpPr/>
          <p:nvPr/>
        </p:nvSpPr>
        <p:spPr>
          <a:xfrm>
            <a:off x="4081142" y="2083606"/>
            <a:ext cx="994978" cy="830447"/>
          </a:xfrm>
          <a:custGeom>
            <a:avLst/>
            <a:gdLst/>
            <a:ahLst/>
            <a:cxnLst/>
            <a:rect l="l" t="t" r="r" b="b"/>
            <a:pathLst>
              <a:path w="209469" h="174831" extrusionOk="0">
                <a:moveTo>
                  <a:pt x="198078" y="11364"/>
                </a:moveTo>
                <a:lnTo>
                  <a:pt x="198105" y="12404"/>
                </a:lnTo>
                <a:lnTo>
                  <a:pt x="198105" y="134142"/>
                </a:lnTo>
                <a:cubicBezTo>
                  <a:pt x="198105" y="134854"/>
                  <a:pt x="197804" y="135155"/>
                  <a:pt x="197092" y="135155"/>
                </a:cubicBezTo>
                <a:lnTo>
                  <a:pt x="12295" y="135155"/>
                </a:lnTo>
                <a:cubicBezTo>
                  <a:pt x="11583" y="135155"/>
                  <a:pt x="11254" y="134854"/>
                  <a:pt x="11254" y="134142"/>
                </a:cubicBezTo>
                <a:lnTo>
                  <a:pt x="11254" y="12404"/>
                </a:lnTo>
                <a:lnTo>
                  <a:pt x="11254" y="11364"/>
                </a:lnTo>
                <a:close/>
                <a:moveTo>
                  <a:pt x="11254" y="0"/>
                </a:moveTo>
                <a:lnTo>
                  <a:pt x="11254" y="302"/>
                </a:lnTo>
                <a:cubicBezTo>
                  <a:pt x="5203" y="712"/>
                  <a:pt x="712" y="5559"/>
                  <a:pt x="0" y="11364"/>
                </a:cubicBezTo>
                <a:lnTo>
                  <a:pt x="0" y="12404"/>
                </a:lnTo>
                <a:lnTo>
                  <a:pt x="0" y="134142"/>
                </a:lnTo>
                <a:cubicBezTo>
                  <a:pt x="0" y="136497"/>
                  <a:pt x="603" y="138496"/>
                  <a:pt x="1643" y="140275"/>
                </a:cubicBezTo>
                <a:cubicBezTo>
                  <a:pt x="3998" y="144410"/>
                  <a:pt x="7503" y="146518"/>
                  <a:pt x="12295" y="146518"/>
                </a:cubicBezTo>
                <a:lnTo>
                  <a:pt x="79708" y="146518"/>
                </a:lnTo>
                <a:lnTo>
                  <a:pt x="79708" y="163550"/>
                </a:lnTo>
                <a:lnTo>
                  <a:pt x="66921" y="163550"/>
                </a:lnTo>
                <a:cubicBezTo>
                  <a:pt x="63744" y="163550"/>
                  <a:pt x="61280" y="166014"/>
                  <a:pt x="61280" y="169190"/>
                </a:cubicBezTo>
                <a:cubicBezTo>
                  <a:pt x="61280" y="172366"/>
                  <a:pt x="63744" y="174831"/>
                  <a:pt x="66921" y="174831"/>
                </a:cubicBezTo>
                <a:lnTo>
                  <a:pt x="142466" y="174831"/>
                </a:lnTo>
                <a:cubicBezTo>
                  <a:pt x="145642" y="174831"/>
                  <a:pt x="148216" y="172366"/>
                  <a:pt x="148216" y="169190"/>
                </a:cubicBezTo>
                <a:cubicBezTo>
                  <a:pt x="148216" y="166014"/>
                  <a:pt x="145642" y="163550"/>
                  <a:pt x="142466" y="163550"/>
                </a:cubicBezTo>
                <a:lnTo>
                  <a:pt x="129651" y="163550"/>
                </a:lnTo>
                <a:lnTo>
                  <a:pt x="129651" y="146518"/>
                </a:lnTo>
                <a:lnTo>
                  <a:pt x="197092" y="146518"/>
                </a:lnTo>
                <a:cubicBezTo>
                  <a:pt x="201911" y="146518"/>
                  <a:pt x="205388" y="144437"/>
                  <a:pt x="207716" y="140275"/>
                </a:cubicBezTo>
                <a:cubicBezTo>
                  <a:pt x="208784" y="138386"/>
                  <a:pt x="209468" y="136360"/>
                  <a:pt x="209468" y="134142"/>
                </a:cubicBezTo>
                <a:lnTo>
                  <a:pt x="209468" y="12404"/>
                </a:lnTo>
                <a:lnTo>
                  <a:pt x="209468" y="11364"/>
                </a:lnTo>
                <a:cubicBezTo>
                  <a:pt x="208756" y="5559"/>
                  <a:pt x="203937" y="712"/>
                  <a:pt x="198105" y="302"/>
                </a:cubicBezTo>
                <a:lnTo>
                  <a:pt x="19810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" name="Google Shape;401;p28"/>
          <p:cNvSpPr txBox="1">
            <a:spLocks noGrp="1"/>
          </p:cNvSpPr>
          <p:nvPr>
            <p:ph type="ctrTitle" idx="6"/>
          </p:nvPr>
        </p:nvSpPr>
        <p:spPr>
          <a:xfrm>
            <a:off x="311700" y="46250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latin typeface="Source Han Sans TC" panose="020B0500000000000000" pitchFamily="34" charset="-128"/>
                <a:ea typeface="Source Han Sans TC" panose="020B0500000000000000" pitchFamily="34" charset="-128"/>
              </a:rPr>
              <a:t>整體架構規劃</a:t>
            </a:r>
            <a:endParaRPr dirty="0">
              <a:latin typeface="Source Han Sans TC" panose="020B0500000000000000" pitchFamily="34" charset="-128"/>
              <a:ea typeface="Source Han Sans TC" panose="020B0500000000000000" pitchFamily="34" charset="-128"/>
            </a:endParaRPr>
          </a:p>
        </p:txBody>
      </p:sp>
      <p:grpSp>
        <p:nvGrpSpPr>
          <p:cNvPr id="402" name="Google Shape;402;p28"/>
          <p:cNvGrpSpPr/>
          <p:nvPr/>
        </p:nvGrpSpPr>
        <p:grpSpPr>
          <a:xfrm>
            <a:off x="1578261" y="2243893"/>
            <a:ext cx="372749" cy="370909"/>
            <a:chOff x="-42994575" y="3950300"/>
            <a:chExt cx="319025" cy="317450"/>
          </a:xfrm>
        </p:grpSpPr>
        <p:sp>
          <p:nvSpPr>
            <p:cNvPr id="403" name="Google Shape;403;p28"/>
            <p:cNvSpPr/>
            <p:nvPr/>
          </p:nvSpPr>
          <p:spPr>
            <a:xfrm>
              <a:off x="-42930775" y="4225200"/>
              <a:ext cx="191425" cy="42550"/>
            </a:xfrm>
            <a:custGeom>
              <a:avLst/>
              <a:gdLst/>
              <a:ahLst/>
              <a:cxnLst/>
              <a:rect l="l" t="t" r="r" b="b"/>
              <a:pathLst>
                <a:path w="7657" h="1702" extrusionOk="0">
                  <a:moveTo>
                    <a:pt x="442" y="0"/>
                  </a:moveTo>
                  <a:cubicBezTo>
                    <a:pt x="190" y="0"/>
                    <a:pt x="1" y="221"/>
                    <a:pt x="1" y="441"/>
                  </a:cubicBezTo>
                  <a:lnTo>
                    <a:pt x="1" y="1292"/>
                  </a:lnTo>
                  <a:cubicBezTo>
                    <a:pt x="1" y="1512"/>
                    <a:pt x="190" y="1701"/>
                    <a:pt x="442" y="1701"/>
                  </a:cubicBezTo>
                  <a:lnTo>
                    <a:pt x="7215" y="1701"/>
                  </a:lnTo>
                  <a:cubicBezTo>
                    <a:pt x="7499" y="1701"/>
                    <a:pt x="7656" y="1512"/>
                    <a:pt x="7656" y="1292"/>
                  </a:cubicBezTo>
                  <a:lnTo>
                    <a:pt x="7656" y="441"/>
                  </a:lnTo>
                  <a:cubicBezTo>
                    <a:pt x="7656" y="221"/>
                    <a:pt x="7436" y="0"/>
                    <a:pt x="72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28"/>
            <p:cNvSpPr/>
            <p:nvPr/>
          </p:nvSpPr>
          <p:spPr>
            <a:xfrm>
              <a:off x="-42908725" y="4163750"/>
              <a:ext cx="148900" cy="42550"/>
            </a:xfrm>
            <a:custGeom>
              <a:avLst/>
              <a:gdLst/>
              <a:ahLst/>
              <a:cxnLst/>
              <a:rect l="l" t="t" r="r" b="b"/>
              <a:pathLst>
                <a:path w="5956" h="1702" extrusionOk="0">
                  <a:moveTo>
                    <a:pt x="442" y="1"/>
                  </a:moveTo>
                  <a:cubicBezTo>
                    <a:pt x="190" y="1"/>
                    <a:pt x="1" y="190"/>
                    <a:pt x="1" y="410"/>
                  </a:cubicBezTo>
                  <a:lnTo>
                    <a:pt x="1" y="1261"/>
                  </a:lnTo>
                  <a:cubicBezTo>
                    <a:pt x="1" y="1481"/>
                    <a:pt x="190" y="1702"/>
                    <a:pt x="442" y="1702"/>
                  </a:cubicBezTo>
                  <a:lnTo>
                    <a:pt x="5514" y="1702"/>
                  </a:lnTo>
                  <a:cubicBezTo>
                    <a:pt x="5735" y="1702"/>
                    <a:pt x="5955" y="1481"/>
                    <a:pt x="5955" y="1261"/>
                  </a:cubicBezTo>
                  <a:lnTo>
                    <a:pt x="5955" y="410"/>
                  </a:lnTo>
                  <a:cubicBezTo>
                    <a:pt x="5955" y="190"/>
                    <a:pt x="5735" y="1"/>
                    <a:pt x="55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28"/>
            <p:cNvSpPr/>
            <p:nvPr/>
          </p:nvSpPr>
          <p:spPr>
            <a:xfrm>
              <a:off x="-42994575" y="3950300"/>
              <a:ext cx="319025" cy="211125"/>
            </a:xfrm>
            <a:custGeom>
              <a:avLst/>
              <a:gdLst/>
              <a:ahLst/>
              <a:cxnLst/>
              <a:rect l="l" t="t" r="r" b="b"/>
              <a:pathLst>
                <a:path w="12761" h="8445" extrusionOk="0">
                  <a:moveTo>
                    <a:pt x="6428" y="852"/>
                  </a:moveTo>
                  <a:cubicBezTo>
                    <a:pt x="6648" y="852"/>
                    <a:pt x="6806" y="1009"/>
                    <a:pt x="6869" y="1261"/>
                  </a:cubicBezTo>
                  <a:lnTo>
                    <a:pt x="6869" y="1324"/>
                  </a:lnTo>
                  <a:cubicBezTo>
                    <a:pt x="6806" y="1513"/>
                    <a:pt x="6648" y="1702"/>
                    <a:pt x="6428" y="1702"/>
                  </a:cubicBezTo>
                  <a:cubicBezTo>
                    <a:pt x="6176" y="1702"/>
                    <a:pt x="6018" y="1576"/>
                    <a:pt x="5987" y="1324"/>
                  </a:cubicBezTo>
                  <a:lnTo>
                    <a:pt x="5987" y="1261"/>
                  </a:lnTo>
                  <a:cubicBezTo>
                    <a:pt x="6018" y="1041"/>
                    <a:pt x="6176" y="852"/>
                    <a:pt x="6428" y="852"/>
                  </a:cubicBezTo>
                  <a:close/>
                  <a:moveTo>
                    <a:pt x="2112" y="2742"/>
                  </a:moveTo>
                  <a:lnTo>
                    <a:pt x="3340" y="6396"/>
                  </a:lnTo>
                  <a:lnTo>
                    <a:pt x="914" y="6396"/>
                  </a:lnTo>
                  <a:lnTo>
                    <a:pt x="2112" y="2742"/>
                  </a:lnTo>
                  <a:close/>
                  <a:moveTo>
                    <a:pt x="10681" y="2742"/>
                  </a:moveTo>
                  <a:lnTo>
                    <a:pt x="11878" y="6396"/>
                  </a:lnTo>
                  <a:lnTo>
                    <a:pt x="9452" y="6396"/>
                  </a:lnTo>
                  <a:lnTo>
                    <a:pt x="10681" y="2742"/>
                  </a:lnTo>
                  <a:close/>
                  <a:moveTo>
                    <a:pt x="6333" y="1"/>
                  </a:moveTo>
                  <a:cubicBezTo>
                    <a:pt x="5798" y="1"/>
                    <a:pt x="5325" y="347"/>
                    <a:pt x="5168" y="852"/>
                  </a:cubicBezTo>
                  <a:lnTo>
                    <a:pt x="1292" y="852"/>
                  </a:lnTo>
                  <a:cubicBezTo>
                    <a:pt x="1103" y="852"/>
                    <a:pt x="914" y="1009"/>
                    <a:pt x="883" y="1198"/>
                  </a:cubicBezTo>
                  <a:cubicBezTo>
                    <a:pt x="820" y="1482"/>
                    <a:pt x="1040" y="1702"/>
                    <a:pt x="1292" y="1702"/>
                  </a:cubicBezTo>
                  <a:lnTo>
                    <a:pt x="1576" y="1702"/>
                  </a:lnTo>
                  <a:cubicBezTo>
                    <a:pt x="1" y="6491"/>
                    <a:pt x="32" y="6333"/>
                    <a:pt x="32" y="6459"/>
                  </a:cubicBezTo>
                  <a:cubicBezTo>
                    <a:pt x="64" y="7562"/>
                    <a:pt x="1009" y="8444"/>
                    <a:pt x="2112" y="8444"/>
                  </a:cubicBezTo>
                  <a:cubicBezTo>
                    <a:pt x="3277" y="8444"/>
                    <a:pt x="4159" y="7562"/>
                    <a:pt x="4159" y="6459"/>
                  </a:cubicBezTo>
                  <a:cubicBezTo>
                    <a:pt x="4159" y="6333"/>
                    <a:pt x="4222" y="6491"/>
                    <a:pt x="2647" y="1702"/>
                  </a:cubicBezTo>
                  <a:lnTo>
                    <a:pt x="5105" y="1702"/>
                  </a:lnTo>
                  <a:lnTo>
                    <a:pt x="5105" y="7342"/>
                  </a:lnTo>
                  <a:cubicBezTo>
                    <a:pt x="5105" y="7594"/>
                    <a:pt x="5325" y="7783"/>
                    <a:pt x="5546" y="7783"/>
                  </a:cubicBezTo>
                  <a:lnTo>
                    <a:pt x="7247" y="7783"/>
                  </a:lnTo>
                  <a:cubicBezTo>
                    <a:pt x="7499" y="7783"/>
                    <a:pt x="7688" y="7594"/>
                    <a:pt x="7688" y="7342"/>
                  </a:cubicBezTo>
                  <a:lnTo>
                    <a:pt x="7688" y="1702"/>
                  </a:lnTo>
                  <a:lnTo>
                    <a:pt x="10177" y="1702"/>
                  </a:lnTo>
                  <a:cubicBezTo>
                    <a:pt x="8602" y="6491"/>
                    <a:pt x="8633" y="6333"/>
                    <a:pt x="8633" y="6459"/>
                  </a:cubicBezTo>
                  <a:cubicBezTo>
                    <a:pt x="8665" y="7562"/>
                    <a:pt x="9578" y="8444"/>
                    <a:pt x="10681" y="8444"/>
                  </a:cubicBezTo>
                  <a:cubicBezTo>
                    <a:pt x="11815" y="8444"/>
                    <a:pt x="12729" y="7562"/>
                    <a:pt x="12729" y="6459"/>
                  </a:cubicBezTo>
                  <a:cubicBezTo>
                    <a:pt x="12729" y="6333"/>
                    <a:pt x="12760" y="6491"/>
                    <a:pt x="11185" y="1702"/>
                  </a:cubicBezTo>
                  <a:lnTo>
                    <a:pt x="11437" y="1702"/>
                  </a:lnTo>
                  <a:cubicBezTo>
                    <a:pt x="11626" y="1702"/>
                    <a:pt x="11815" y="1576"/>
                    <a:pt x="11847" y="1356"/>
                  </a:cubicBezTo>
                  <a:cubicBezTo>
                    <a:pt x="11910" y="1104"/>
                    <a:pt x="11689" y="852"/>
                    <a:pt x="11437" y="852"/>
                  </a:cubicBezTo>
                  <a:lnTo>
                    <a:pt x="7530" y="852"/>
                  </a:lnTo>
                  <a:cubicBezTo>
                    <a:pt x="7373" y="347"/>
                    <a:pt x="6900" y="1"/>
                    <a:pt x="63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6" name="Google Shape;406;p28"/>
          <p:cNvGrpSpPr/>
          <p:nvPr/>
        </p:nvGrpSpPr>
        <p:grpSpPr>
          <a:xfrm>
            <a:off x="4402463" y="2259974"/>
            <a:ext cx="352349" cy="338760"/>
            <a:chOff x="4447550" y="249750"/>
            <a:chExt cx="500425" cy="481125"/>
          </a:xfrm>
        </p:grpSpPr>
        <p:sp>
          <p:nvSpPr>
            <p:cNvPr id="407" name="Google Shape;407;p28"/>
            <p:cNvSpPr/>
            <p:nvPr/>
          </p:nvSpPr>
          <p:spPr>
            <a:xfrm>
              <a:off x="4447550" y="413675"/>
              <a:ext cx="353475" cy="317200"/>
            </a:xfrm>
            <a:custGeom>
              <a:avLst/>
              <a:gdLst/>
              <a:ahLst/>
              <a:cxnLst/>
              <a:rect l="l" t="t" r="r" b="b"/>
              <a:pathLst>
                <a:path w="14139" h="12688" extrusionOk="0">
                  <a:moveTo>
                    <a:pt x="12274" y="0"/>
                  </a:moveTo>
                  <a:lnTo>
                    <a:pt x="10639" y="1635"/>
                  </a:lnTo>
                  <a:cubicBezTo>
                    <a:pt x="10811" y="1720"/>
                    <a:pt x="10970" y="1831"/>
                    <a:pt x="11109" y="1964"/>
                  </a:cubicBezTo>
                  <a:cubicBezTo>
                    <a:pt x="11771" y="2623"/>
                    <a:pt x="11771" y="3698"/>
                    <a:pt x="11109" y="4358"/>
                  </a:cubicBezTo>
                  <a:lnTo>
                    <a:pt x="5520" y="9949"/>
                  </a:lnTo>
                  <a:cubicBezTo>
                    <a:pt x="5189" y="10281"/>
                    <a:pt x="4755" y="10446"/>
                    <a:pt x="4322" y="10446"/>
                  </a:cubicBezTo>
                  <a:cubicBezTo>
                    <a:pt x="3889" y="10446"/>
                    <a:pt x="3456" y="10281"/>
                    <a:pt x="3126" y="9949"/>
                  </a:cubicBezTo>
                  <a:cubicBezTo>
                    <a:pt x="2463" y="9287"/>
                    <a:pt x="2463" y="8215"/>
                    <a:pt x="3126" y="7552"/>
                  </a:cubicBezTo>
                  <a:lnTo>
                    <a:pt x="5330" y="5351"/>
                  </a:lnTo>
                  <a:cubicBezTo>
                    <a:pt x="4924" y="4499"/>
                    <a:pt x="4764" y="3554"/>
                    <a:pt x="4866" y="2620"/>
                  </a:cubicBezTo>
                  <a:lnTo>
                    <a:pt x="4866" y="2620"/>
                  </a:lnTo>
                  <a:lnTo>
                    <a:pt x="1527" y="5956"/>
                  </a:lnTo>
                  <a:cubicBezTo>
                    <a:pt x="0" y="7501"/>
                    <a:pt x="6" y="9992"/>
                    <a:pt x="1545" y="11530"/>
                  </a:cubicBezTo>
                  <a:cubicBezTo>
                    <a:pt x="2316" y="12301"/>
                    <a:pt x="3327" y="12687"/>
                    <a:pt x="4339" y="12687"/>
                  </a:cubicBezTo>
                  <a:cubicBezTo>
                    <a:pt x="5343" y="12687"/>
                    <a:pt x="6348" y="12307"/>
                    <a:pt x="7119" y="11545"/>
                  </a:cubicBezTo>
                  <a:lnTo>
                    <a:pt x="12708" y="5956"/>
                  </a:lnTo>
                  <a:cubicBezTo>
                    <a:pt x="13783" y="4878"/>
                    <a:pt x="14138" y="3276"/>
                    <a:pt x="13626" y="1843"/>
                  </a:cubicBezTo>
                  <a:cubicBezTo>
                    <a:pt x="13500" y="1467"/>
                    <a:pt x="13316" y="1114"/>
                    <a:pt x="13075" y="798"/>
                  </a:cubicBezTo>
                  <a:lnTo>
                    <a:pt x="13066" y="807"/>
                  </a:lnTo>
                  <a:cubicBezTo>
                    <a:pt x="12952" y="663"/>
                    <a:pt x="12843" y="503"/>
                    <a:pt x="12708" y="368"/>
                  </a:cubicBezTo>
                  <a:cubicBezTo>
                    <a:pt x="12569" y="235"/>
                    <a:pt x="12428" y="115"/>
                    <a:pt x="12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08" name="Google Shape;408;p28"/>
            <p:cNvSpPr/>
            <p:nvPr/>
          </p:nvSpPr>
          <p:spPr>
            <a:xfrm>
              <a:off x="4589675" y="249750"/>
              <a:ext cx="358300" cy="322025"/>
            </a:xfrm>
            <a:custGeom>
              <a:avLst/>
              <a:gdLst/>
              <a:ahLst/>
              <a:cxnLst/>
              <a:rect l="l" t="t" r="r" b="b"/>
              <a:pathLst>
                <a:path w="14332" h="12881" extrusionOk="0">
                  <a:moveTo>
                    <a:pt x="9992" y="1"/>
                  </a:moveTo>
                  <a:cubicBezTo>
                    <a:pt x="8989" y="1"/>
                    <a:pt x="7985" y="381"/>
                    <a:pt x="7215" y="1143"/>
                  </a:cubicBezTo>
                  <a:lnTo>
                    <a:pt x="1434" y="6925"/>
                  </a:lnTo>
                  <a:cubicBezTo>
                    <a:pt x="359" y="8003"/>
                    <a:pt x="1" y="9605"/>
                    <a:pt x="515" y="11038"/>
                  </a:cubicBezTo>
                  <a:cubicBezTo>
                    <a:pt x="639" y="11414"/>
                    <a:pt x="826" y="11767"/>
                    <a:pt x="1066" y="12083"/>
                  </a:cubicBezTo>
                  <a:lnTo>
                    <a:pt x="1073" y="12074"/>
                  </a:lnTo>
                  <a:cubicBezTo>
                    <a:pt x="1187" y="12218"/>
                    <a:pt x="1295" y="12378"/>
                    <a:pt x="1434" y="12513"/>
                  </a:cubicBezTo>
                  <a:cubicBezTo>
                    <a:pt x="1569" y="12646"/>
                    <a:pt x="1711" y="12766"/>
                    <a:pt x="1864" y="12881"/>
                  </a:cubicBezTo>
                  <a:lnTo>
                    <a:pt x="3500" y="11243"/>
                  </a:lnTo>
                  <a:cubicBezTo>
                    <a:pt x="3328" y="11158"/>
                    <a:pt x="3168" y="11050"/>
                    <a:pt x="3030" y="10918"/>
                  </a:cubicBezTo>
                  <a:cubicBezTo>
                    <a:pt x="2367" y="10255"/>
                    <a:pt x="2367" y="9183"/>
                    <a:pt x="3030" y="8521"/>
                  </a:cubicBezTo>
                  <a:lnTo>
                    <a:pt x="8811" y="2739"/>
                  </a:lnTo>
                  <a:cubicBezTo>
                    <a:pt x="9143" y="2408"/>
                    <a:pt x="9576" y="2242"/>
                    <a:pt x="10010" y="2242"/>
                  </a:cubicBezTo>
                  <a:cubicBezTo>
                    <a:pt x="10443" y="2242"/>
                    <a:pt x="10876" y="2408"/>
                    <a:pt x="11205" y="2739"/>
                  </a:cubicBezTo>
                  <a:cubicBezTo>
                    <a:pt x="11868" y="3401"/>
                    <a:pt x="11868" y="4473"/>
                    <a:pt x="11205" y="5136"/>
                  </a:cubicBezTo>
                  <a:lnTo>
                    <a:pt x="8811" y="7530"/>
                  </a:lnTo>
                  <a:cubicBezTo>
                    <a:pt x="9215" y="8382"/>
                    <a:pt x="9375" y="9328"/>
                    <a:pt x="9272" y="10261"/>
                  </a:cubicBezTo>
                  <a:lnTo>
                    <a:pt x="12804" y="6732"/>
                  </a:lnTo>
                  <a:cubicBezTo>
                    <a:pt x="14331" y="5187"/>
                    <a:pt x="14325" y="2697"/>
                    <a:pt x="12786" y="1158"/>
                  </a:cubicBezTo>
                  <a:cubicBezTo>
                    <a:pt x="12015" y="387"/>
                    <a:pt x="11004" y="1"/>
                    <a:pt x="99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409" name="Google Shape;409;p28"/>
          <p:cNvGrpSpPr/>
          <p:nvPr/>
        </p:nvGrpSpPr>
        <p:grpSpPr>
          <a:xfrm>
            <a:off x="7199412" y="2250184"/>
            <a:ext cx="359871" cy="358324"/>
            <a:chOff x="-55596550" y="3590175"/>
            <a:chExt cx="319800" cy="318425"/>
          </a:xfrm>
        </p:grpSpPr>
        <p:sp>
          <p:nvSpPr>
            <p:cNvPr id="410" name="Google Shape;410;p28"/>
            <p:cNvSpPr/>
            <p:nvPr/>
          </p:nvSpPr>
          <p:spPr>
            <a:xfrm>
              <a:off x="-55596550" y="3590175"/>
              <a:ext cx="319800" cy="112850"/>
            </a:xfrm>
            <a:custGeom>
              <a:avLst/>
              <a:gdLst/>
              <a:ahLst/>
              <a:cxnLst/>
              <a:rect l="l" t="t" r="r" b="b"/>
              <a:pathLst>
                <a:path w="12792" h="4514" extrusionOk="0">
                  <a:moveTo>
                    <a:pt x="6380" y="0"/>
                  </a:moveTo>
                  <a:cubicBezTo>
                    <a:pt x="6309" y="0"/>
                    <a:pt x="6238" y="24"/>
                    <a:pt x="6175" y="71"/>
                  </a:cubicBezTo>
                  <a:lnTo>
                    <a:pt x="189" y="3789"/>
                  </a:lnTo>
                  <a:cubicBezTo>
                    <a:pt x="32" y="3883"/>
                    <a:pt x="0" y="4072"/>
                    <a:pt x="32" y="4230"/>
                  </a:cubicBezTo>
                  <a:cubicBezTo>
                    <a:pt x="95" y="4387"/>
                    <a:pt x="221" y="4513"/>
                    <a:pt x="378" y="4513"/>
                  </a:cubicBezTo>
                  <a:lnTo>
                    <a:pt x="12350" y="4513"/>
                  </a:lnTo>
                  <a:cubicBezTo>
                    <a:pt x="12508" y="4513"/>
                    <a:pt x="12665" y="4387"/>
                    <a:pt x="12728" y="4230"/>
                  </a:cubicBezTo>
                  <a:cubicBezTo>
                    <a:pt x="12791" y="4072"/>
                    <a:pt x="12728" y="3883"/>
                    <a:pt x="12571" y="3789"/>
                  </a:cubicBezTo>
                  <a:lnTo>
                    <a:pt x="6585" y="71"/>
                  </a:lnTo>
                  <a:cubicBezTo>
                    <a:pt x="6522" y="24"/>
                    <a:pt x="6451" y="0"/>
                    <a:pt x="63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28"/>
            <p:cNvSpPr/>
            <p:nvPr/>
          </p:nvSpPr>
          <p:spPr>
            <a:xfrm>
              <a:off x="-55539850" y="3721900"/>
              <a:ext cx="204800" cy="186700"/>
            </a:xfrm>
            <a:custGeom>
              <a:avLst/>
              <a:gdLst/>
              <a:ahLst/>
              <a:cxnLst/>
              <a:rect l="l" t="t" r="r" b="b"/>
              <a:pathLst>
                <a:path w="8192" h="7468" extrusionOk="0">
                  <a:moveTo>
                    <a:pt x="2616" y="725"/>
                  </a:moveTo>
                  <a:cubicBezTo>
                    <a:pt x="2805" y="725"/>
                    <a:pt x="2962" y="883"/>
                    <a:pt x="2962" y="1072"/>
                  </a:cubicBezTo>
                  <a:cubicBezTo>
                    <a:pt x="2962" y="1292"/>
                    <a:pt x="2805" y="1450"/>
                    <a:pt x="2616" y="1450"/>
                  </a:cubicBezTo>
                  <a:cubicBezTo>
                    <a:pt x="2427" y="1450"/>
                    <a:pt x="2269" y="1292"/>
                    <a:pt x="2269" y="1072"/>
                  </a:cubicBezTo>
                  <a:cubicBezTo>
                    <a:pt x="2269" y="883"/>
                    <a:pt x="2427" y="725"/>
                    <a:pt x="2616" y="725"/>
                  </a:cubicBezTo>
                  <a:close/>
                  <a:moveTo>
                    <a:pt x="5609" y="725"/>
                  </a:moveTo>
                  <a:cubicBezTo>
                    <a:pt x="5798" y="725"/>
                    <a:pt x="5955" y="883"/>
                    <a:pt x="5955" y="1072"/>
                  </a:cubicBezTo>
                  <a:cubicBezTo>
                    <a:pt x="5955" y="1292"/>
                    <a:pt x="5798" y="1450"/>
                    <a:pt x="5609" y="1450"/>
                  </a:cubicBezTo>
                  <a:cubicBezTo>
                    <a:pt x="5420" y="1450"/>
                    <a:pt x="5262" y="1292"/>
                    <a:pt x="5262" y="1072"/>
                  </a:cubicBezTo>
                  <a:cubicBezTo>
                    <a:pt x="5262" y="883"/>
                    <a:pt x="5420" y="725"/>
                    <a:pt x="5609" y="725"/>
                  </a:cubicBezTo>
                  <a:close/>
                  <a:moveTo>
                    <a:pt x="3395" y="2245"/>
                  </a:moveTo>
                  <a:cubicBezTo>
                    <a:pt x="3490" y="2245"/>
                    <a:pt x="3577" y="2285"/>
                    <a:pt x="3624" y="2363"/>
                  </a:cubicBezTo>
                  <a:cubicBezTo>
                    <a:pt x="3781" y="2521"/>
                    <a:pt x="3781" y="2741"/>
                    <a:pt x="3624" y="2867"/>
                  </a:cubicBezTo>
                  <a:lnTo>
                    <a:pt x="2899" y="3624"/>
                  </a:lnTo>
                  <a:cubicBezTo>
                    <a:pt x="2820" y="3687"/>
                    <a:pt x="2718" y="3718"/>
                    <a:pt x="2620" y="3718"/>
                  </a:cubicBezTo>
                  <a:cubicBezTo>
                    <a:pt x="2521" y="3718"/>
                    <a:pt x="2427" y="3687"/>
                    <a:pt x="2364" y="3624"/>
                  </a:cubicBezTo>
                  <a:cubicBezTo>
                    <a:pt x="2206" y="3466"/>
                    <a:pt x="2206" y="3214"/>
                    <a:pt x="2364" y="3088"/>
                  </a:cubicBezTo>
                  <a:lnTo>
                    <a:pt x="3120" y="2363"/>
                  </a:lnTo>
                  <a:cubicBezTo>
                    <a:pt x="3199" y="2285"/>
                    <a:pt x="3301" y="2245"/>
                    <a:pt x="3395" y="2245"/>
                  </a:cubicBezTo>
                  <a:close/>
                  <a:moveTo>
                    <a:pt x="4849" y="2245"/>
                  </a:moveTo>
                  <a:cubicBezTo>
                    <a:pt x="4947" y="2245"/>
                    <a:pt x="5042" y="2285"/>
                    <a:pt x="5105" y="2363"/>
                  </a:cubicBezTo>
                  <a:lnTo>
                    <a:pt x="5829" y="3088"/>
                  </a:lnTo>
                  <a:cubicBezTo>
                    <a:pt x="5987" y="3246"/>
                    <a:pt x="5987" y="3498"/>
                    <a:pt x="5829" y="3624"/>
                  </a:cubicBezTo>
                  <a:cubicBezTo>
                    <a:pt x="5750" y="3687"/>
                    <a:pt x="5656" y="3718"/>
                    <a:pt x="5565" y="3718"/>
                  </a:cubicBezTo>
                  <a:cubicBezTo>
                    <a:pt x="5475" y="3718"/>
                    <a:pt x="5388" y="3687"/>
                    <a:pt x="5325" y="3624"/>
                  </a:cubicBezTo>
                  <a:lnTo>
                    <a:pt x="4569" y="2867"/>
                  </a:lnTo>
                  <a:cubicBezTo>
                    <a:pt x="4474" y="2741"/>
                    <a:pt x="4474" y="2521"/>
                    <a:pt x="4569" y="2363"/>
                  </a:cubicBezTo>
                  <a:cubicBezTo>
                    <a:pt x="4648" y="2285"/>
                    <a:pt x="4750" y="2245"/>
                    <a:pt x="4849" y="2245"/>
                  </a:cubicBezTo>
                  <a:close/>
                  <a:moveTo>
                    <a:pt x="5164" y="4041"/>
                  </a:moveTo>
                  <a:cubicBezTo>
                    <a:pt x="5262" y="4041"/>
                    <a:pt x="5357" y="4080"/>
                    <a:pt x="5420" y="4159"/>
                  </a:cubicBezTo>
                  <a:cubicBezTo>
                    <a:pt x="5577" y="4317"/>
                    <a:pt x="5577" y="4537"/>
                    <a:pt x="5420" y="4663"/>
                  </a:cubicBezTo>
                  <a:cubicBezTo>
                    <a:pt x="5042" y="5010"/>
                    <a:pt x="4569" y="5230"/>
                    <a:pt x="4065" y="5230"/>
                  </a:cubicBezTo>
                  <a:cubicBezTo>
                    <a:pt x="3561" y="5230"/>
                    <a:pt x="3088" y="5010"/>
                    <a:pt x="2773" y="4663"/>
                  </a:cubicBezTo>
                  <a:cubicBezTo>
                    <a:pt x="2616" y="4506"/>
                    <a:pt x="2616" y="4285"/>
                    <a:pt x="2773" y="4159"/>
                  </a:cubicBezTo>
                  <a:cubicBezTo>
                    <a:pt x="2852" y="4080"/>
                    <a:pt x="2946" y="4041"/>
                    <a:pt x="3037" y="4041"/>
                  </a:cubicBezTo>
                  <a:cubicBezTo>
                    <a:pt x="3128" y="4041"/>
                    <a:pt x="3214" y="4080"/>
                    <a:pt x="3277" y="4159"/>
                  </a:cubicBezTo>
                  <a:cubicBezTo>
                    <a:pt x="3514" y="4380"/>
                    <a:pt x="3821" y="4490"/>
                    <a:pt x="4116" y="4490"/>
                  </a:cubicBezTo>
                  <a:cubicBezTo>
                    <a:pt x="4411" y="4490"/>
                    <a:pt x="4695" y="4380"/>
                    <a:pt x="4884" y="4159"/>
                  </a:cubicBezTo>
                  <a:cubicBezTo>
                    <a:pt x="4963" y="4080"/>
                    <a:pt x="5065" y="4041"/>
                    <a:pt x="5164" y="4041"/>
                  </a:cubicBezTo>
                  <a:close/>
                  <a:moveTo>
                    <a:pt x="1" y="1"/>
                  </a:moveTo>
                  <a:lnTo>
                    <a:pt x="1" y="3340"/>
                  </a:lnTo>
                  <a:cubicBezTo>
                    <a:pt x="1" y="5577"/>
                    <a:pt x="1860" y="7467"/>
                    <a:pt x="4096" y="7467"/>
                  </a:cubicBezTo>
                  <a:cubicBezTo>
                    <a:pt x="6365" y="7467"/>
                    <a:pt x="8192" y="5608"/>
                    <a:pt x="8192" y="3340"/>
                  </a:cubicBezTo>
                  <a:lnTo>
                    <a:pt x="819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28"/>
            <p:cNvSpPr/>
            <p:nvPr/>
          </p:nvSpPr>
          <p:spPr>
            <a:xfrm>
              <a:off x="-55316150" y="3726625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0" y="1"/>
                  </a:moveTo>
                  <a:lnTo>
                    <a:pt x="0" y="2552"/>
                  </a:lnTo>
                  <a:cubicBezTo>
                    <a:pt x="441" y="2269"/>
                    <a:pt x="756" y="1796"/>
                    <a:pt x="756" y="1261"/>
                  </a:cubicBezTo>
                  <a:cubicBezTo>
                    <a:pt x="756" y="757"/>
                    <a:pt x="473" y="284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28"/>
            <p:cNvSpPr/>
            <p:nvPr/>
          </p:nvSpPr>
          <p:spPr>
            <a:xfrm>
              <a:off x="-55576850" y="3727425"/>
              <a:ext cx="18900" cy="63800"/>
            </a:xfrm>
            <a:custGeom>
              <a:avLst/>
              <a:gdLst/>
              <a:ahLst/>
              <a:cxnLst/>
              <a:rect l="l" t="t" r="r" b="b"/>
              <a:pathLst>
                <a:path w="756" h="2552" extrusionOk="0">
                  <a:moveTo>
                    <a:pt x="756" y="0"/>
                  </a:moveTo>
                  <a:cubicBezTo>
                    <a:pt x="315" y="252"/>
                    <a:pt x="0" y="725"/>
                    <a:pt x="0" y="1260"/>
                  </a:cubicBezTo>
                  <a:cubicBezTo>
                    <a:pt x="0" y="1827"/>
                    <a:pt x="315" y="2300"/>
                    <a:pt x="756" y="2552"/>
                  </a:cubicBezTo>
                  <a:lnTo>
                    <a:pt x="7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9" name="Google Shape;399;p28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1" name="Google Shape;401;p28"/>
          <p:cNvSpPr txBox="1">
            <a:spLocks noGrp="1"/>
          </p:cNvSpPr>
          <p:nvPr>
            <p:ph type="ctrTitle" idx="6"/>
          </p:nvPr>
        </p:nvSpPr>
        <p:spPr>
          <a:xfrm>
            <a:off x="311700" y="46250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latin typeface="Source Han Sans TC" panose="020B0500000000000000" pitchFamily="34" charset="-128"/>
                <a:ea typeface="Source Han Sans TC" panose="020B0500000000000000" pitchFamily="34" charset="-128"/>
              </a:rPr>
              <a:t>藍芽傳輸模組</a:t>
            </a:r>
            <a:endParaRPr dirty="0">
              <a:latin typeface="Source Han Sans TC" panose="020B0500000000000000" pitchFamily="34" charset="-128"/>
              <a:ea typeface="Source Han Sans TC" panose="020B0500000000000000" pitchFamily="34" charset="-128"/>
            </a:endParaRP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ABCFDDFC-1264-6641-89D0-7F898BDC2D5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2096" b="87801" l="41389" r="53704">
                        <a14:foregroundMark x1="42870" y1="43299" x2="50463" y2="43986"/>
                        <a14:foregroundMark x1="50463" y1="43986" x2="53056" y2="43299"/>
                        <a14:foregroundMark x1="41759" y1="62027" x2="41111" y2="82131"/>
                        <a14:foregroundMark x1="41111" y1="82131" x2="46852" y2="85739"/>
                        <a14:foregroundMark x1="46852" y1="85739" x2="52130" y2="85395"/>
                        <a14:foregroundMark x1="52130" y1="85395" x2="53704" y2="75430"/>
                        <a14:foregroundMark x1="53704" y1="75430" x2="52963" y2="45876"/>
                        <a14:foregroundMark x1="50093" y1="86942" x2="53241" y2="86770"/>
                        <a14:foregroundMark x1="45556" y1="87801" x2="45556" y2="87801"/>
                        <a14:foregroundMark x1="48981" y1="87801" x2="48981" y2="87801"/>
                        <a14:foregroundMark x1="49167" y1="87801" x2="49167" y2="87801"/>
                        <a14:foregroundMark x1="50370" y1="73368" x2="50370" y2="73368"/>
                        <a14:foregroundMark x1="50648" y1="73368" x2="50741" y2="74914"/>
                        <a14:foregroundMark x1="44352" y1="42268" x2="45093" y2="42096"/>
                        <a14:foregroundMark x1="50648" y1="42440" x2="50648" y2="42440"/>
                        <a14:foregroundMark x1="43981" y1="42440" x2="43981" y2="42440"/>
                        <a14:foregroundMark x1="47315" y1="71649" x2="47315" y2="71649"/>
                        <a14:foregroundMark x1="45926" y1="66151" x2="49722" y2="75601"/>
                        <a14:foregroundMark x1="43241" y1="79897" x2="42037" y2="83677"/>
                        <a14:foregroundMark x1="41759" y1="85052" x2="44352" y2="85739"/>
                        <a14:foregroundMark x1="52315" y1="85395" x2="52315" y2="85395"/>
                        <a14:foregroundMark x1="52593" y1="85567" x2="52593" y2="85567"/>
                        <a14:foregroundMark x1="52685" y1="85567" x2="52685" y2="85567"/>
                        <a14:foregroundMark x1="52870" y1="85395" x2="52407" y2="86254"/>
                      </a14:backgroundRemoval>
                    </a14:imgEffect>
                  </a14:imgLayer>
                </a14:imgProps>
              </a:ext>
            </a:extLst>
          </a:blip>
          <a:srcRect l="40208" t="40206" r="45209" b="11083"/>
          <a:stretch/>
        </p:blipFill>
        <p:spPr>
          <a:xfrm rot="5400000">
            <a:off x="1870592" y="2073914"/>
            <a:ext cx="1117597" cy="2011675"/>
          </a:xfrm>
          <a:prstGeom prst="rect">
            <a:avLst/>
          </a:prstGeom>
        </p:spPr>
      </p:pic>
      <p:cxnSp>
        <p:nvCxnSpPr>
          <p:cNvPr id="19" name="直線箭頭接點 18">
            <a:extLst>
              <a:ext uri="{FF2B5EF4-FFF2-40B4-BE49-F238E27FC236}">
                <a16:creationId xmlns:a16="http://schemas.microsoft.com/office/drawing/2014/main" id="{4278C03F-2267-814F-9F15-C9629CACE177}"/>
              </a:ext>
            </a:extLst>
          </p:cNvPr>
          <p:cNvCxnSpPr>
            <a:cxnSpLocks/>
          </p:cNvCxnSpPr>
          <p:nvPr/>
        </p:nvCxnSpPr>
        <p:spPr>
          <a:xfrm>
            <a:off x="3462215" y="3079751"/>
            <a:ext cx="2471517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圖片 16">
            <a:extLst>
              <a:ext uri="{FF2B5EF4-FFF2-40B4-BE49-F238E27FC236}">
                <a16:creationId xmlns:a16="http://schemas.microsoft.com/office/drawing/2014/main" id="{64ABD199-9DCC-B148-82AC-C52FADF985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6149" y="2773945"/>
            <a:ext cx="611701" cy="611701"/>
          </a:xfrm>
          <a:prstGeom prst="rect">
            <a:avLst/>
          </a:prstGeom>
        </p:spPr>
      </p:pic>
      <p:grpSp>
        <p:nvGrpSpPr>
          <p:cNvPr id="43" name="Google Shape;8838;p60">
            <a:extLst>
              <a:ext uri="{FF2B5EF4-FFF2-40B4-BE49-F238E27FC236}">
                <a16:creationId xmlns:a16="http://schemas.microsoft.com/office/drawing/2014/main" id="{8D6A0A72-1902-1A43-B106-81DF7F83631D}"/>
              </a:ext>
            </a:extLst>
          </p:cNvPr>
          <p:cNvGrpSpPr/>
          <p:nvPr/>
        </p:nvGrpSpPr>
        <p:grpSpPr>
          <a:xfrm>
            <a:off x="6052824" y="2431314"/>
            <a:ext cx="1314337" cy="1296874"/>
            <a:chOff x="-1951475" y="3597450"/>
            <a:chExt cx="295375" cy="291450"/>
          </a:xfrm>
        </p:grpSpPr>
        <p:sp>
          <p:nvSpPr>
            <p:cNvPr id="44" name="Google Shape;8839;p60">
              <a:extLst>
                <a:ext uri="{FF2B5EF4-FFF2-40B4-BE49-F238E27FC236}">
                  <a16:creationId xmlns:a16="http://schemas.microsoft.com/office/drawing/2014/main" id="{D84092F6-0EAF-CA43-84B0-AC73E7A35F3B}"/>
                </a:ext>
              </a:extLst>
            </p:cNvPr>
            <p:cNvSpPr/>
            <p:nvPr/>
          </p:nvSpPr>
          <p:spPr>
            <a:xfrm>
              <a:off x="-1951475" y="3597450"/>
              <a:ext cx="170925" cy="34675"/>
            </a:xfrm>
            <a:custGeom>
              <a:avLst/>
              <a:gdLst/>
              <a:ahLst/>
              <a:cxnLst/>
              <a:rect l="l" t="t" r="r" b="b"/>
              <a:pathLst>
                <a:path w="6837" h="1387" extrusionOk="0">
                  <a:moveTo>
                    <a:pt x="1008" y="1"/>
                  </a:moveTo>
                  <a:cubicBezTo>
                    <a:pt x="473" y="1"/>
                    <a:pt x="0" y="473"/>
                    <a:pt x="0" y="1040"/>
                  </a:cubicBezTo>
                  <a:lnTo>
                    <a:pt x="0" y="1387"/>
                  </a:lnTo>
                  <a:lnTo>
                    <a:pt x="6837" y="1387"/>
                  </a:lnTo>
                  <a:lnTo>
                    <a:pt x="6837" y="1040"/>
                  </a:lnTo>
                  <a:cubicBezTo>
                    <a:pt x="6837" y="473"/>
                    <a:pt x="6364" y="1"/>
                    <a:pt x="582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8840;p60">
              <a:extLst>
                <a:ext uri="{FF2B5EF4-FFF2-40B4-BE49-F238E27FC236}">
                  <a16:creationId xmlns:a16="http://schemas.microsoft.com/office/drawing/2014/main" id="{2463E6E4-3EB8-A94F-849E-47DD266921FD}"/>
                </a:ext>
              </a:extLst>
            </p:cNvPr>
            <p:cNvSpPr/>
            <p:nvPr/>
          </p:nvSpPr>
          <p:spPr>
            <a:xfrm>
              <a:off x="-1949900" y="3648650"/>
              <a:ext cx="171725" cy="173300"/>
            </a:xfrm>
            <a:custGeom>
              <a:avLst/>
              <a:gdLst/>
              <a:ahLst/>
              <a:cxnLst/>
              <a:rect l="l" t="t" r="r" b="b"/>
              <a:pathLst>
                <a:path w="6869" h="6932" extrusionOk="0">
                  <a:moveTo>
                    <a:pt x="0" y="1"/>
                  </a:moveTo>
                  <a:lnTo>
                    <a:pt x="0" y="6932"/>
                  </a:lnTo>
                  <a:lnTo>
                    <a:pt x="2426" y="6932"/>
                  </a:lnTo>
                  <a:cubicBezTo>
                    <a:pt x="2521" y="6585"/>
                    <a:pt x="2836" y="6333"/>
                    <a:pt x="3245" y="6270"/>
                  </a:cubicBezTo>
                  <a:lnTo>
                    <a:pt x="1166" y="4191"/>
                  </a:lnTo>
                  <a:cubicBezTo>
                    <a:pt x="693" y="3718"/>
                    <a:pt x="693" y="2962"/>
                    <a:pt x="1166" y="2489"/>
                  </a:cubicBezTo>
                  <a:cubicBezTo>
                    <a:pt x="1386" y="2237"/>
                    <a:pt x="1670" y="2143"/>
                    <a:pt x="2017" y="2143"/>
                  </a:cubicBezTo>
                  <a:cubicBezTo>
                    <a:pt x="2363" y="2143"/>
                    <a:pt x="2647" y="2237"/>
                    <a:pt x="2899" y="2489"/>
                  </a:cubicBezTo>
                  <a:lnTo>
                    <a:pt x="3560" y="3151"/>
                  </a:lnTo>
                  <a:cubicBezTo>
                    <a:pt x="3592" y="2994"/>
                    <a:pt x="3718" y="2836"/>
                    <a:pt x="3844" y="2710"/>
                  </a:cubicBezTo>
                  <a:cubicBezTo>
                    <a:pt x="4064" y="2489"/>
                    <a:pt x="4348" y="2363"/>
                    <a:pt x="4694" y="2363"/>
                  </a:cubicBezTo>
                  <a:cubicBezTo>
                    <a:pt x="4694" y="2048"/>
                    <a:pt x="4820" y="1733"/>
                    <a:pt x="5041" y="1513"/>
                  </a:cubicBezTo>
                  <a:cubicBezTo>
                    <a:pt x="5293" y="1261"/>
                    <a:pt x="5577" y="1135"/>
                    <a:pt x="5923" y="1135"/>
                  </a:cubicBezTo>
                  <a:cubicBezTo>
                    <a:pt x="6112" y="1135"/>
                    <a:pt x="6301" y="1198"/>
                    <a:pt x="6459" y="1261"/>
                  </a:cubicBezTo>
                  <a:cubicBezTo>
                    <a:pt x="6522" y="1072"/>
                    <a:pt x="6616" y="914"/>
                    <a:pt x="6774" y="757"/>
                  </a:cubicBezTo>
                  <a:lnTo>
                    <a:pt x="6868" y="662"/>
                  </a:lnTo>
                  <a:lnTo>
                    <a:pt x="686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8841;p60">
              <a:extLst>
                <a:ext uri="{FF2B5EF4-FFF2-40B4-BE49-F238E27FC236}">
                  <a16:creationId xmlns:a16="http://schemas.microsoft.com/office/drawing/2014/main" id="{BAC9F797-1C94-204C-B7F5-F937F6ACBCA1}"/>
                </a:ext>
              </a:extLst>
            </p:cNvPr>
            <p:cNvSpPr/>
            <p:nvPr/>
          </p:nvSpPr>
          <p:spPr>
            <a:xfrm>
              <a:off x="-1951475" y="3838475"/>
              <a:ext cx="170925" cy="50425"/>
            </a:xfrm>
            <a:custGeom>
              <a:avLst/>
              <a:gdLst/>
              <a:ahLst/>
              <a:cxnLst/>
              <a:rect l="l" t="t" r="r" b="b"/>
              <a:pathLst>
                <a:path w="6837" h="2017" extrusionOk="0">
                  <a:moveTo>
                    <a:pt x="0" y="0"/>
                  </a:moveTo>
                  <a:lnTo>
                    <a:pt x="0" y="1008"/>
                  </a:lnTo>
                  <a:cubicBezTo>
                    <a:pt x="0" y="1544"/>
                    <a:pt x="473" y="2017"/>
                    <a:pt x="1008" y="2017"/>
                  </a:cubicBezTo>
                  <a:lnTo>
                    <a:pt x="5829" y="2017"/>
                  </a:lnTo>
                  <a:cubicBezTo>
                    <a:pt x="6333" y="2017"/>
                    <a:pt x="6774" y="1670"/>
                    <a:pt x="6837" y="1166"/>
                  </a:cubicBezTo>
                  <a:lnTo>
                    <a:pt x="6679" y="1071"/>
                  </a:lnTo>
                  <a:lnTo>
                    <a:pt x="3466" y="1071"/>
                  </a:lnTo>
                  <a:cubicBezTo>
                    <a:pt x="2867" y="1071"/>
                    <a:pt x="2363" y="599"/>
                    <a:pt x="226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8842;p60">
              <a:extLst>
                <a:ext uri="{FF2B5EF4-FFF2-40B4-BE49-F238E27FC236}">
                  <a16:creationId xmlns:a16="http://schemas.microsoft.com/office/drawing/2014/main" id="{F94C7808-D36E-3D42-9C51-61070DEAC3FC}"/>
                </a:ext>
              </a:extLst>
            </p:cNvPr>
            <p:cNvSpPr/>
            <p:nvPr/>
          </p:nvSpPr>
          <p:spPr>
            <a:xfrm>
              <a:off x="-1912900" y="3675825"/>
              <a:ext cx="256800" cy="202825"/>
            </a:xfrm>
            <a:custGeom>
              <a:avLst/>
              <a:gdLst/>
              <a:ahLst/>
              <a:cxnLst/>
              <a:rect l="l" t="t" r="r" b="b"/>
              <a:pathLst>
                <a:path w="10272" h="8113" extrusionOk="0">
                  <a:moveTo>
                    <a:pt x="6085" y="0"/>
                  </a:moveTo>
                  <a:cubicBezTo>
                    <a:pt x="5955" y="0"/>
                    <a:pt x="5829" y="48"/>
                    <a:pt x="5735" y="142"/>
                  </a:cubicBezTo>
                  <a:cubicBezTo>
                    <a:pt x="5546" y="331"/>
                    <a:pt x="5546" y="646"/>
                    <a:pt x="5735" y="835"/>
                  </a:cubicBezTo>
                  <a:lnTo>
                    <a:pt x="6081" y="1213"/>
                  </a:lnTo>
                  <a:cubicBezTo>
                    <a:pt x="6207" y="1308"/>
                    <a:pt x="6207" y="1560"/>
                    <a:pt x="6081" y="1655"/>
                  </a:cubicBezTo>
                  <a:cubicBezTo>
                    <a:pt x="6034" y="1718"/>
                    <a:pt x="5948" y="1749"/>
                    <a:pt x="5857" y="1749"/>
                  </a:cubicBezTo>
                  <a:cubicBezTo>
                    <a:pt x="5766" y="1749"/>
                    <a:pt x="5672" y="1718"/>
                    <a:pt x="5609" y="1655"/>
                  </a:cubicBezTo>
                  <a:lnTo>
                    <a:pt x="4758" y="804"/>
                  </a:lnTo>
                  <a:cubicBezTo>
                    <a:pt x="4664" y="709"/>
                    <a:pt x="4538" y="662"/>
                    <a:pt x="4408" y="662"/>
                  </a:cubicBezTo>
                  <a:cubicBezTo>
                    <a:pt x="4278" y="662"/>
                    <a:pt x="4144" y="709"/>
                    <a:pt x="4034" y="804"/>
                  </a:cubicBezTo>
                  <a:cubicBezTo>
                    <a:pt x="3845" y="993"/>
                    <a:pt x="3845" y="1308"/>
                    <a:pt x="4034" y="1528"/>
                  </a:cubicBezTo>
                  <a:cubicBezTo>
                    <a:pt x="4034" y="1655"/>
                    <a:pt x="4884" y="2505"/>
                    <a:pt x="4821" y="2505"/>
                  </a:cubicBezTo>
                  <a:cubicBezTo>
                    <a:pt x="4947" y="2631"/>
                    <a:pt x="4947" y="2852"/>
                    <a:pt x="4821" y="2978"/>
                  </a:cubicBezTo>
                  <a:cubicBezTo>
                    <a:pt x="4774" y="3041"/>
                    <a:pt x="4687" y="3072"/>
                    <a:pt x="4601" y="3072"/>
                  </a:cubicBezTo>
                  <a:cubicBezTo>
                    <a:pt x="4514" y="3072"/>
                    <a:pt x="4427" y="3041"/>
                    <a:pt x="4380" y="2978"/>
                  </a:cubicBezTo>
                  <a:lnTo>
                    <a:pt x="3498" y="2096"/>
                  </a:lnTo>
                  <a:cubicBezTo>
                    <a:pt x="3403" y="2001"/>
                    <a:pt x="3277" y="1954"/>
                    <a:pt x="3151" y="1954"/>
                  </a:cubicBezTo>
                  <a:cubicBezTo>
                    <a:pt x="3025" y="1954"/>
                    <a:pt x="2899" y="2001"/>
                    <a:pt x="2805" y="2096"/>
                  </a:cubicBezTo>
                  <a:cubicBezTo>
                    <a:pt x="2584" y="2316"/>
                    <a:pt x="2584" y="2631"/>
                    <a:pt x="2805" y="2820"/>
                  </a:cubicBezTo>
                  <a:lnTo>
                    <a:pt x="3656" y="3671"/>
                  </a:lnTo>
                  <a:cubicBezTo>
                    <a:pt x="3782" y="3797"/>
                    <a:pt x="3782" y="4017"/>
                    <a:pt x="3656" y="4143"/>
                  </a:cubicBezTo>
                  <a:cubicBezTo>
                    <a:pt x="3593" y="4206"/>
                    <a:pt x="3506" y="4238"/>
                    <a:pt x="3419" y="4238"/>
                  </a:cubicBezTo>
                  <a:cubicBezTo>
                    <a:pt x="3333" y="4238"/>
                    <a:pt x="3246" y="4206"/>
                    <a:pt x="3183" y="4143"/>
                  </a:cubicBezTo>
                  <a:lnTo>
                    <a:pt x="883" y="1875"/>
                  </a:lnTo>
                  <a:cubicBezTo>
                    <a:pt x="789" y="1765"/>
                    <a:pt x="663" y="1710"/>
                    <a:pt x="537" y="1710"/>
                  </a:cubicBezTo>
                  <a:cubicBezTo>
                    <a:pt x="411" y="1710"/>
                    <a:pt x="284" y="1765"/>
                    <a:pt x="190" y="1875"/>
                  </a:cubicBezTo>
                  <a:cubicBezTo>
                    <a:pt x="1" y="2064"/>
                    <a:pt x="1" y="2379"/>
                    <a:pt x="190" y="2568"/>
                  </a:cubicBezTo>
                  <a:lnTo>
                    <a:pt x="1797" y="4206"/>
                  </a:lnTo>
                  <a:lnTo>
                    <a:pt x="3403" y="5845"/>
                  </a:lnTo>
                  <a:lnTo>
                    <a:pt x="1954" y="5845"/>
                  </a:lnTo>
                  <a:cubicBezTo>
                    <a:pt x="1671" y="5845"/>
                    <a:pt x="1450" y="6097"/>
                    <a:pt x="1450" y="6349"/>
                  </a:cubicBezTo>
                  <a:cubicBezTo>
                    <a:pt x="1450" y="6632"/>
                    <a:pt x="1671" y="6884"/>
                    <a:pt x="1954" y="6884"/>
                  </a:cubicBezTo>
                  <a:lnTo>
                    <a:pt x="5451" y="6884"/>
                  </a:lnTo>
                  <a:cubicBezTo>
                    <a:pt x="5514" y="6916"/>
                    <a:pt x="6491" y="7829"/>
                    <a:pt x="6491" y="7829"/>
                  </a:cubicBezTo>
                  <a:cubicBezTo>
                    <a:pt x="6680" y="8018"/>
                    <a:pt x="6948" y="8113"/>
                    <a:pt x="7216" y="8113"/>
                  </a:cubicBezTo>
                  <a:cubicBezTo>
                    <a:pt x="7483" y="8113"/>
                    <a:pt x="7751" y="8018"/>
                    <a:pt x="7940" y="7829"/>
                  </a:cubicBezTo>
                  <a:lnTo>
                    <a:pt x="9862" y="5876"/>
                  </a:lnTo>
                  <a:cubicBezTo>
                    <a:pt x="10272" y="5498"/>
                    <a:pt x="10272" y="4836"/>
                    <a:pt x="9862" y="4427"/>
                  </a:cubicBezTo>
                  <a:lnTo>
                    <a:pt x="9452" y="3986"/>
                  </a:lnTo>
                  <a:cubicBezTo>
                    <a:pt x="9326" y="3608"/>
                    <a:pt x="9043" y="3198"/>
                    <a:pt x="8822" y="2820"/>
                  </a:cubicBezTo>
                  <a:cubicBezTo>
                    <a:pt x="8570" y="2411"/>
                    <a:pt x="8350" y="2064"/>
                    <a:pt x="8035" y="1718"/>
                  </a:cubicBezTo>
                  <a:lnTo>
                    <a:pt x="6459" y="142"/>
                  </a:lnTo>
                  <a:cubicBezTo>
                    <a:pt x="6349" y="48"/>
                    <a:pt x="6215" y="0"/>
                    <a:pt x="608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1200382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9" name="Google Shape;399;p28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1" name="Google Shape;401;p28"/>
          <p:cNvSpPr txBox="1">
            <a:spLocks noGrp="1"/>
          </p:cNvSpPr>
          <p:nvPr>
            <p:ph type="ctrTitle" idx="6"/>
          </p:nvPr>
        </p:nvSpPr>
        <p:spPr>
          <a:xfrm>
            <a:off x="311700" y="46250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latin typeface="Source Han Sans TC" panose="020B0500000000000000" pitchFamily="34" charset="-128"/>
                <a:ea typeface="Source Han Sans TC" panose="020B0500000000000000" pitchFamily="34" charset="-128"/>
              </a:rPr>
              <a:t>藍芽傳輸模組</a:t>
            </a:r>
            <a:endParaRPr dirty="0">
              <a:latin typeface="Source Han Sans TC" panose="020B0500000000000000" pitchFamily="34" charset="-128"/>
              <a:ea typeface="Source Han Sans TC" panose="020B0500000000000000" pitchFamily="34" charset="-128"/>
            </a:endParaRP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ABCFDDFC-1264-6641-89D0-7F898BDC2D5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2096" b="87801" l="41389" r="53704">
                        <a14:foregroundMark x1="42870" y1="43299" x2="50463" y2="43986"/>
                        <a14:foregroundMark x1="50463" y1="43986" x2="53056" y2="43299"/>
                        <a14:foregroundMark x1="41759" y1="62027" x2="41111" y2="82131"/>
                        <a14:foregroundMark x1="41111" y1="82131" x2="46852" y2="85739"/>
                        <a14:foregroundMark x1="46852" y1="85739" x2="52130" y2="85395"/>
                        <a14:foregroundMark x1="52130" y1="85395" x2="53704" y2="75430"/>
                        <a14:foregroundMark x1="53704" y1="75430" x2="52963" y2="45876"/>
                        <a14:foregroundMark x1="50093" y1="86942" x2="53241" y2="86770"/>
                        <a14:foregroundMark x1="45556" y1="87801" x2="45556" y2="87801"/>
                        <a14:foregroundMark x1="48981" y1="87801" x2="48981" y2="87801"/>
                        <a14:foregroundMark x1="49167" y1="87801" x2="49167" y2="87801"/>
                        <a14:foregroundMark x1="50370" y1="73368" x2="50370" y2="73368"/>
                        <a14:foregroundMark x1="50648" y1="73368" x2="50741" y2="74914"/>
                        <a14:foregroundMark x1="44352" y1="42268" x2="45093" y2="42096"/>
                        <a14:foregroundMark x1="50648" y1="42440" x2="50648" y2="42440"/>
                        <a14:foregroundMark x1="43981" y1="42440" x2="43981" y2="42440"/>
                        <a14:foregroundMark x1="47315" y1="71649" x2="47315" y2="71649"/>
                        <a14:foregroundMark x1="45926" y1="66151" x2="49722" y2="75601"/>
                        <a14:foregroundMark x1="43241" y1="79897" x2="42037" y2="83677"/>
                        <a14:foregroundMark x1="41759" y1="85052" x2="44352" y2="85739"/>
                        <a14:foregroundMark x1="52315" y1="85395" x2="52315" y2="85395"/>
                        <a14:foregroundMark x1="52593" y1="85567" x2="52593" y2="85567"/>
                        <a14:foregroundMark x1="52685" y1="85567" x2="52685" y2="85567"/>
                        <a14:foregroundMark x1="52870" y1="85395" x2="52407" y2="86254"/>
                      </a14:backgroundRemoval>
                    </a14:imgEffect>
                  </a14:imgLayer>
                </a14:imgProps>
              </a:ext>
            </a:extLst>
          </a:blip>
          <a:srcRect l="40208" t="40206" r="45209" b="11083"/>
          <a:stretch/>
        </p:blipFill>
        <p:spPr>
          <a:xfrm rot="5400000">
            <a:off x="1870592" y="2073914"/>
            <a:ext cx="1117597" cy="2011675"/>
          </a:xfrm>
          <a:prstGeom prst="rect">
            <a:avLst/>
          </a:prstGeom>
        </p:spPr>
      </p:pic>
      <p:cxnSp>
        <p:nvCxnSpPr>
          <p:cNvPr id="19" name="直線箭頭接點 18">
            <a:extLst>
              <a:ext uri="{FF2B5EF4-FFF2-40B4-BE49-F238E27FC236}">
                <a16:creationId xmlns:a16="http://schemas.microsoft.com/office/drawing/2014/main" id="{4278C03F-2267-814F-9F15-C9629CACE177}"/>
              </a:ext>
            </a:extLst>
          </p:cNvPr>
          <p:cNvCxnSpPr>
            <a:cxnSpLocks/>
          </p:cNvCxnSpPr>
          <p:nvPr/>
        </p:nvCxnSpPr>
        <p:spPr>
          <a:xfrm>
            <a:off x="3462215" y="2899997"/>
            <a:ext cx="2471517" cy="0"/>
          </a:xfrm>
          <a:prstGeom prst="straightConnector1">
            <a:avLst/>
          </a:prstGeom>
          <a:ln w="635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Google Shape;8838;p60">
            <a:extLst>
              <a:ext uri="{FF2B5EF4-FFF2-40B4-BE49-F238E27FC236}">
                <a16:creationId xmlns:a16="http://schemas.microsoft.com/office/drawing/2014/main" id="{8D6A0A72-1902-1A43-B106-81DF7F83631D}"/>
              </a:ext>
            </a:extLst>
          </p:cNvPr>
          <p:cNvGrpSpPr/>
          <p:nvPr/>
        </p:nvGrpSpPr>
        <p:grpSpPr>
          <a:xfrm>
            <a:off x="6052824" y="2431314"/>
            <a:ext cx="1314337" cy="1296874"/>
            <a:chOff x="-1951475" y="3597450"/>
            <a:chExt cx="295375" cy="291450"/>
          </a:xfrm>
        </p:grpSpPr>
        <p:sp>
          <p:nvSpPr>
            <p:cNvPr id="44" name="Google Shape;8839;p60">
              <a:extLst>
                <a:ext uri="{FF2B5EF4-FFF2-40B4-BE49-F238E27FC236}">
                  <a16:creationId xmlns:a16="http://schemas.microsoft.com/office/drawing/2014/main" id="{D84092F6-0EAF-CA43-84B0-AC73E7A35F3B}"/>
                </a:ext>
              </a:extLst>
            </p:cNvPr>
            <p:cNvSpPr/>
            <p:nvPr/>
          </p:nvSpPr>
          <p:spPr>
            <a:xfrm>
              <a:off x="-1951475" y="3597450"/>
              <a:ext cx="170925" cy="34675"/>
            </a:xfrm>
            <a:custGeom>
              <a:avLst/>
              <a:gdLst/>
              <a:ahLst/>
              <a:cxnLst/>
              <a:rect l="l" t="t" r="r" b="b"/>
              <a:pathLst>
                <a:path w="6837" h="1387" extrusionOk="0">
                  <a:moveTo>
                    <a:pt x="1008" y="1"/>
                  </a:moveTo>
                  <a:cubicBezTo>
                    <a:pt x="473" y="1"/>
                    <a:pt x="0" y="473"/>
                    <a:pt x="0" y="1040"/>
                  </a:cubicBezTo>
                  <a:lnTo>
                    <a:pt x="0" y="1387"/>
                  </a:lnTo>
                  <a:lnTo>
                    <a:pt x="6837" y="1387"/>
                  </a:lnTo>
                  <a:lnTo>
                    <a:pt x="6837" y="1040"/>
                  </a:lnTo>
                  <a:cubicBezTo>
                    <a:pt x="6837" y="473"/>
                    <a:pt x="6364" y="1"/>
                    <a:pt x="582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8840;p60">
              <a:extLst>
                <a:ext uri="{FF2B5EF4-FFF2-40B4-BE49-F238E27FC236}">
                  <a16:creationId xmlns:a16="http://schemas.microsoft.com/office/drawing/2014/main" id="{2463E6E4-3EB8-A94F-849E-47DD266921FD}"/>
                </a:ext>
              </a:extLst>
            </p:cNvPr>
            <p:cNvSpPr/>
            <p:nvPr/>
          </p:nvSpPr>
          <p:spPr>
            <a:xfrm>
              <a:off x="-1949900" y="3648650"/>
              <a:ext cx="171725" cy="173300"/>
            </a:xfrm>
            <a:custGeom>
              <a:avLst/>
              <a:gdLst/>
              <a:ahLst/>
              <a:cxnLst/>
              <a:rect l="l" t="t" r="r" b="b"/>
              <a:pathLst>
                <a:path w="6869" h="6932" extrusionOk="0">
                  <a:moveTo>
                    <a:pt x="0" y="1"/>
                  </a:moveTo>
                  <a:lnTo>
                    <a:pt x="0" y="6932"/>
                  </a:lnTo>
                  <a:lnTo>
                    <a:pt x="2426" y="6932"/>
                  </a:lnTo>
                  <a:cubicBezTo>
                    <a:pt x="2521" y="6585"/>
                    <a:pt x="2836" y="6333"/>
                    <a:pt x="3245" y="6270"/>
                  </a:cubicBezTo>
                  <a:lnTo>
                    <a:pt x="1166" y="4191"/>
                  </a:lnTo>
                  <a:cubicBezTo>
                    <a:pt x="693" y="3718"/>
                    <a:pt x="693" y="2962"/>
                    <a:pt x="1166" y="2489"/>
                  </a:cubicBezTo>
                  <a:cubicBezTo>
                    <a:pt x="1386" y="2237"/>
                    <a:pt x="1670" y="2143"/>
                    <a:pt x="2017" y="2143"/>
                  </a:cubicBezTo>
                  <a:cubicBezTo>
                    <a:pt x="2363" y="2143"/>
                    <a:pt x="2647" y="2237"/>
                    <a:pt x="2899" y="2489"/>
                  </a:cubicBezTo>
                  <a:lnTo>
                    <a:pt x="3560" y="3151"/>
                  </a:lnTo>
                  <a:cubicBezTo>
                    <a:pt x="3592" y="2994"/>
                    <a:pt x="3718" y="2836"/>
                    <a:pt x="3844" y="2710"/>
                  </a:cubicBezTo>
                  <a:cubicBezTo>
                    <a:pt x="4064" y="2489"/>
                    <a:pt x="4348" y="2363"/>
                    <a:pt x="4694" y="2363"/>
                  </a:cubicBezTo>
                  <a:cubicBezTo>
                    <a:pt x="4694" y="2048"/>
                    <a:pt x="4820" y="1733"/>
                    <a:pt x="5041" y="1513"/>
                  </a:cubicBezTo>
                  <a:cubicBezTo>
                    <a:pt x="5293" y="1261"/>
                    <a:pt x="5577" y="1135"/>
                    <a:pt x="5923" y="1135"/>
                  </a:cubicBezTo>
                  <a:cubicBezTo>
                    <a:pt x="6112" y="1135"/>
                    <a:pt x="6301" y="1198"/>
                    <a:pt x="6459" y="1261"/>
                  </a:cubicBezTo>
                  <a:cubicBezTo>
                    <a:pt x="6522" y="1072"/>
                    <a:pt x="6616" y="914"/>
                    <a:pt x="6774" y="757"/>
                  </a:cubicBezTo>
                  <a:lnTo>
                    <a:pt x="6868" y="662"/>
                  </a:lnTo>
                  <a:lnTo>
                    <a:pt x="686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8841;p60">
              <a:extLst>
                <a:ext uri="{FF2B5EF4-FFF2-40B4-BE49-F238E27FC236}">
                  <a16:creationId xmlns:a16="http://schemas.microsoft.com/office/drawing/2014/main" id="{BAC9F797-1C94-204C-B7F5-F937F6ACBCA1}"/>
                </a:ext>
              </a:extLst>
            </p:cNvPr>
            <p:cNvSpPr/>
            <p:nvPr/>
          </p:nvSpPr>
          <p:spPr>
            <a:xfrm>
              <a:off x="-1951475" y="3838475"/>
              <a:ext cx="170925" cy="50425"/>
            </a:xfrm>
            <a:custGeom>
              <a:avLst/>
              <a:gdLst/>
              <a:ahLst/>
              <a:cxnLst/>
              <a:rect l="l" t="t" r="r" b="b"/>
              <a:pathLst>
                <a:path w="6837" h="2017" extrusionOk="0">
                  <a:moveTo>
                    <a:pt x="0" y="0"/>
                  </a:moveTo>
                  <a:lnTo>
                    <a:pt x="0" y="1008"/>
                  </a:lnTo>
                  <a:cubicBezTo>
                    <a:pt x="0" y="1544"/>
                    <a:pt x="473" y="2017"/>
                    <a:pt x="1008" y="2017"/>
                  </a:cubicBezTo>
                  <a:lnTo>
                    <a:pt x="5829" y="2017"/>
                  </a:lnTo>
                  <a:cubicBezTo>
                    <a:pt x="6333" y="2017"/>
                    <a:pt x="6774" y="1670"/>
                    <a:pt x="6837" y="1166"/>
                  </a:cubicBezTo>
                  <a:lnTo>
                    <a:pt x="6679" y="1071"/>
                  </a:lnTo>
                  <a:lnTo>
                    <a:pt x="3466" y="1071"/>
                  </a:lnTo>
                  <a:cubicBezTo>
                    <a:pt x="2867" y="1071"/>
                    <a:pt x="2363" y="599"/>
                    <a:pt x="226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8842;p60">
              <a:extLst>
                <a:ext uri="{FF2B5EF4-FFF2-40B4-BE49-F238E27FC236}">
                  <a16:creationId xmlns:a16="http://schemas.microsoft.com/office/drawing/2014/main" id="{F94C7808-D36E-3D42-9C51-61070DEAC3FC}"/>
                </a:ext>
              </a:extLst>
            </p:cNvPr>
            <p:cNvSpPr/>
            <p:nvPr/>
          </p:nvSpPr>
          <p:spPr>
            <a:xfrm>
              <a:off x="-1912900" y="3675825"/>
              <a:ext cx="256800" cy="202825"/>
            </a:xfrm>
            <a:custGeom>
              <a:avLst/>
              <a:gdLst/>
              <a:ahLst/>
              <a:cxnLst/>
              <a:rect l="l" t="t" r="r" b="b"/>
              <a:pathLst>
                <a:path w="10272" h="8113" extrusionOk="0">
                  <a:moveTo>
                    <a:pt x="6085" y="0"/>
                  </a:moveTo>
                  <a:cubicBezTo>
                    <a:pt x="5955" y="0"/>
                    <a:pt x="5829" y="48"/>
                    <a:pt x="5735" y="142"/>
                  </a:cubicBezTo>
                  <a:cubicBezTo>
                    <a:pt x="5546" y="331"/>
                    <a:pt x="5546" y="646"/>
                    <a:pt x="5735" y="835"/>
                  </a:cubicBezTo>
                  <a:lnTo>
                    <a:pt x="6081" y="1213"/>
                  </a:lnTo>
                  <a:cubicBezTo>
                    <a:pt x="6207" y="1308"/>
                    <a:pt x="6207" y="1560"/>
                    <a:pt x="6081" y="1655"/>
                  </a:cubicBezTo>
                  <a:cubicBezTo>
                    <a:pt x="6034" y="1718"/>
                    <a:pt x="5948" y="1749"/>
                    <a:pt x="5857" y="1749"/>
                  </a:cubicBezTo>
                  <a:cubicBezTo>
                    <a:pt x="5766" y="1749"/>
                    <a:pt x="5672" y="1718"/>
                    <a:pt x="5609" y="1655"/>
                  </a:cubicBezTo>
                  <a:lnTo>
                    <a:pt x="4758" y="804"/>
                  </a:lnTo>
                  <a:cubicBezTo>
                    <a:pt x="4664" y="709"/>
                    <a:pt x="4538" y="662"/>
                    <a:pt x="4408" y="662"/>
                  </a:cubicBezTo>
                  <a:cubicBezTo>
                    <a:pt x="4278" y="662"/>
                    <a:pt x="4144" y="709"/>
                    <a:pt x="4034" y="804"/>
                  </a:cubicBezTo>
                  <a:cubicBezTo>
                    <a:pt x="3845" y="993"/>
                    <a:pt x="3845" y="1308"/>
                    <a:pt x="4034" y="1528"/>
                  </a:cubicBezTo>
                  <a:cubicBezTo>
                    <a:pt x="4034" y="1655"/>
                    <a:pt x="4884" y="2505"/>
                    <a:pt x="4821" y="2505"/>
                  </a:cubicBezTo>
                  <a:cubicBezTo>
                    <a:pt x="4947" y="2631"/>
                    <a:pt x="4947" y="2852"/>
                    <a:pt x="4821" y="2978"/>
                  </a:cubicBezTo>
                  <a:cubicBezTo>
                    <a:pt x="4774" y="3041"/>
                    <a:pt x="4687" y="3072"/>
                    <a:pt x="4601" y="3072"/>
                  </a:cubicBezTo>
                  <a:cubicBezTo>
                    <a:pt x="4514" y="3072"/>
                    <a:pt x="4427" y="3041"/>
                    <a:pt x="4380" y="2978"/>
                  </a:cubicBezTo>
                  <a:lnTo>
                    <a:pt x="3498" y="2096"/>
                  </a:lnTo>
                  <a:cubicBezTo>
                    <a:pt x="3403" y="2001"/>
                    <a:pt x="3277" y="1954"/>
                    <a:pt x="3151" y="1954"/>
                  </a:cubicBezTo>
                  <a:cubicBezTo>
                    <a:pt x="3025" y="1954"/>
                    <a:pt x="2899" y="2001"/>
                    <a:pt x="2805" y="2096"/>
                  </a:cubicBezTo>
                  <a:cubicBezTo>
                    <a:pt x="2584" y="2316"/>
                    <a:pt x="2584" y="2631"/>
                    <a:pt x="2805" y="2820"/>
                  </a:cubicBezTo>
                  <a:lnTo>
                    <a:pt x="3656" y="3671"/>
                  </a:lnTo>
                  <a:cubicBezTo>
                    <a:pt x="3782" y="3797"/>
                    <a:pt x="3782" y="4017"/>
                    <a:pt x="3656" y="4143"/>
                  </a:cubicBezTo>
                  <a:cubicBezTo>
                    <a:pt x="3593" y="4206"/>
                    <a:pt x="3506" y="4238"/>
                    <a:pt x="3419" y="4238"/>
                  </a:cubicBezTo>
                  <a:cubicBezTo>
                    <a:pt x="3333" y="4238"/>
                    <a:pt x="3246" y="4206"/>
                    <a:pt x="3183" y="4143"/>
                  </a:cubicBezTo>
                  <a:lnTo>
                    <a:pt x="883" y="1875"/>
                  </a:lnTo>
                  <a:cubicBezTo>
                    <a:pt x="789" y="1765"/>
                    <a:pt x="663" y="1710"/>
                    <a:pt x="537" y="1710"/>
                  </a:cubicBezTo>
                  <a:cubicBezTo>
                    <a:pt x="411" y="1710"/>
                    <a:pt x="284" y="1765"/>
                    <a:pt x="190" y="1875"/>
                  </a:cubicBezTo>
                  <a:cubicBezTo>
                    <a:pt x="1" y="2064"/>
                    <a:pt x="1" y="2379"/>
                    <a:pt x="190" y="2568"/>
                  </a:cubicBezTo>
                  <a:lnTo>
                    <a:pt x="1797" y="4206"/>
                  </a:lnTo>
                  <a:lnTo>
                    <a:pt x="3403" y="5845"/>
                  </a:lnTo>
                  <a:lnTo>
                    <a:pt x="1954" y="5845"/>
                  </a:lnTo>
                  <a:cubicBezTo>
                    <a:pt x="1671" y="5845"/>
                    <a:pt x="1450" y="6097"/>
                    <a:pt x="1450" y="6349"/>
                  </a:cubicBezTo>
                  <a:cubicBezTo>
                    <a:pt x="1450" y="6632"/>
                    <a:pt x="1671" y="6884"/>
                    <a:pt x="1954" y="6884"/>
                  </a:cubicBezTo>
                  <a:lnTo>
                    <a:pt x="5451" y="6884"/>
                  </a:lnTo>
                  <a:cubicBezTo>
                    <a:pt x="5514" y="6916"/>
                    <a:pt x="6491" y="7829"/>
                    <a:pt x="6491" y="7829"/>
                  </a:cubicBezTo>
                  <a:cubicBezTo>
                    <a:pt x="6680" y="8018"/>
                    <a:pt x="6948" y="8113"/>
                    <a:pt x="7216" y="8113"/>
                  </a:cubicBezTo>
                  <a:cubicBezTo>
                    <a:pt x="7483" y="8113"/>
                    <a:pt x="7751" y="8018"/>
                    <a:pt x="7940" y="7829"/>
                  </a:cubicBezTo>
                  <a:lnTo>
                    <a:pt x="9862" y="5876"/>
                  </a:lnTo>
                  <a:cubicBezTo>
                    <a:pt x="10272" y="5498"/>
                    <a:pt x="10272" y="4836"/>
                    <a:pt x="9862" y="4427"/>
                  </a:cubicBezTo>
                  <a:lnTo>
                    <a:pt x="9452" y="3986"/>
                  </a:lnTo>
                  <a:cubicBezTo>
                    <a:pt x="9326" y="3608"/>
                    <a:pt x="9043" y="3198"/>
                    <a:pt x="8822" y="2820"/>
                  </a:cubicBezTo>
                  <a:cubicBezTo>
                    <a:pt x="8570" y="2411"/>
                    <a:pt x="8350" y="2064"/>
                    <a:pt x="8035" y="1718"/>
                  </a:cubicBezTo>
                  <a:lnTo>
                    <a:pt x="6459" y="142"/>
                  </a:lnTo>
                  <a:cubicBezTo>
                    <a:pt x="6349" y="48"/>
                    <a:pt x="6215" y="0"/>
                    <a:pt x="608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2" name="直線箭頭接點 11">
            <a:extLst>
              <a:ext uri="{FF2B5EF4-FFF2-40B4-BE49-F238E27FC236}">
                <a16:creationId xmlns:a16="http://schemas.microsoft.com/office/drawing/2014/main" id="{6D20B781-8D91-BE41-829F-5A7519553B95}"/>
              </a:ext>
            </a:extLst>
          </p:cNvPr>
          <p:cNvCxnSpPr>
            <a:cxnSpLocks/>
          </p:cNvCxnSpPr>
          <p:nvPr/>
        </p:nvCxnSpPr>
        <p:spPr>
          <a:xfrm flipH="1">
            <a:off x="3435228" y="3185259"/>
            <a:ext cx="2498504" cy="0"/>
          </a:xfrm>
          <a:prstGeom prst="straightConnector1">
            <a:avLst/>
          </a:prstGeom>
          <a:ln w="635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Google Shape;394;p28">
            <a:extLst>
              <a:ext uri="{FF2B5EF4-FFF2-40B4-BE49-F238E27FC236}">
                <a16:creationId xmlns:a16="http://schemas.microsoft.com/office/drawing/2014/main" id="{34CD750F-97C6-4143-91DD-BCF049A66629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659973" y="3337703"/>
            <a:ext cx="2076000" cy="55659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 dirty="0">
                <a:latin typeface="Source Han Sans TC" panose="020B0500000000000000" pitchFamily="34" charset="-128"/>
                <a:ea typeface="Source Han Sans TC" panose="020B0500000000000000" pitchFamily="34" charset="-128"/>
              </a:rPr>
              <a:t>GATT</a:t>
            </a:r>
            <a:br>
              <a:rPr lang="es" sz="1600" dirty="0">
                <a:latin typeface="Source Han Sans TC" panose="020B0500000000000000" pitchFamily="34" charset="-128"/>
                <a:ea typeface="Source Han Sans TC" panose="020B0500000000000000" pitchFamily="34" charset="-128"/>
              </a:rPr>
            </a:br>
            <a:r>
              <a:rPr lang="es" sz="1600" dirty="0">
                <a:latin typeface="Source Han Sans TC" panose="020B0500000000000000" pitchFamily="34" charset="-128"/>
                <a:ea typeface="Source Han Sans TC" panose="020B0500000000000000" pitchFamily="34" charset="-128"/>
              </a:rPr>
              <a:t>connection</a:t>
            </a:r>
            <a:endParaRPr sz="1600" dirty="0">
              <a:latin typeface="Source Han Sans TC" panose="020B0500000000000000" pitchFamily="34" charset="-128"/>
              <a:ea typeface="Source Han Sans TC" panose="020B0500000000000000" pitchFamily="34" charset="-128"/>
            </a:endParaRPr>
          </a:p>
        </p:txBody>
      </p:sp>
      <p:sp>
        <p:nvSpPr>
          <p:cNvPr id="18" name="Google Shape;394;p28">
            <a:extLst>
              <a:ext uri="{FF2B5EF4-FFF2-40B4-BE49-F238E27FC236}">
                <a16:creationId xmlns:a16="http://schemas.microsoft.com/office/drawing/2014/main" id="{86FF3534-6916-6846-B21A-C39C35B4FD58}"/>
              </a:ext>
            </a:extLst>
          </p:cNvPr>
          <p:cNvSpPr txBox="1">
            <a:spLocks/>
          </p:cNvSpPr>
          <p:nvPr/>
        </p:nvSpPr>
        <p:spPr>
          <a:xfrm>
            <a:off x="1359228" y="1981513"/>
            <a:ext cx="2076000" cy="556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en-US" sz="1600" dirty="0">
                <a:latin typeface="Source Han Sans TC" panose="020B0500000000000000" pitchFamily="34" charset="-128"/>
                <a:ea typeface="Source Han Sans TC" panose="020B0500000000000000" pitchFamily="34" charset="-128"/>
              </a:rPr>
              <a:t>Peripheral</a:t>
            </a:r>
          </a:p>
        </p:txBody>
      </p:sp>
      <p:sp>
        <p:nvSpPr>
          <p:cNvPr id="20" name="Google Shape;394;p28">
            <a:extLst>
              <a:ext uri="{FF2B5EF4-FFF2-40B4-BE49-F238E27FC236}">
                <a16:creationId xmlns:a16="http://schemas.microsoft.com/office/drawing/2014/main" id="{F99C0238-DD23-FF4E-95B7-8AC955BA2415}"/>
              </a:ext>
            </a:extLst>
          </p:cNvPr>
          <p:cNvSpPr txBox="1">
            <a:spLocks/>
          </p:cNvSpPr>
          <p:nvPr/>
        </p:nvSpPr>
        <p:spPr>
          <a:xfrm>
            <a:off x="5403896" y="1856007"/>
            <a:ext cx="2076000" cy="556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en-US" sz="1600" dirty="0">
                <a:latin typeface="Source Han Sans TC" panose="020B0500000000000000" pitchFamily="34" charset="-128"/>
                <a:ea typeface="Source Han Sans TC" panose="020B0500000000000000" pitchFamily="34" charset="-128"/>
              </a:rPr>
              <a:t>Central</a:t>
            </a:r>
          </a:p>
        </p:txBody>
      </p:sp>
      <p:sp>
        <p:nvSpPr>
          <p:cNvPr id="21" name="Google Shape;394;p28">
            <a:extLst>
              <a:ext uri="{FF2B5EF4-FFF2-40B4-BE49-F238E27FC236}">
                <a16:creationId xmlns:a16="http://schemas.microsoft.com/office/drawing/2014/main" id="{4F3192E0-745C-7540-9916-E9D66E25EABD}"/>
              </a:ext>
            </a:extLst>
          </p:cNvPr>
          <p:cNvSpPr txBox="1">
            <a:spLocks/>
          </p:cNvSpPr>
          <p:nvPr/>
        </p:nvSpPr>
        <p:spPr>
          <a:xfrm>
            <a:off x="5395108" y="3539904"/>
            <a:ext cx="2076000" cy="556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en-US" sz="1100" dirty="0">
                <a:solidFill>
                  <a:schemeClr val="bg1">
                    <a:lumMod val="75000"/>
                  </a:schemeClr>
                </a:solidFill>
                <a:latin typeface="Source Han Sans TC" panose="020B0500000000000000" pitchFamily="34" charset="-128"/>
                <a:ea typeface="Source Han Sans TC" panose="020B0500000000000000" pitchFamily="34" charset="-128"/>
              </a:rPr>
              <a:t>Scan &amp; Connect</a:t>
            </a:r>
          </a:p>
        </p:txBody>
      </p:sp>
      <p:sp>
        <p:nvSpPr>
          <p:cNvPr id="22" name="Google Shape;394;p28">
            <a:extLst>
              <a:ext uri="{FF2B5EF4-FFF2-40B4-BE49-F238E27FC236}">
                <a16:creationId xmlns:a16="http://schemas.microsoft.com/office/drawing/2014/main" id="{BDA9036A-9FE1-0D4E-BBE2-4C4E7C77289A}"/>
              </a:ext>
            </a:extLst>
          </p:cNvPr>
          <p:cNvSpPr txBox="1">
            <a:spLocks/>
          </p:cNvSpPr>
          <p:nvPr/>
        </p:nvSpPr>
        <p:spPr>
          <a:xfrm>
            <a:off x="1391390" y="3430278"/>
            <a:ext cx="2076000" cy="556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en-US" sz="1100" dirty="0">
                <a:solidFill>
                  <a:schemeClr val="bg1">
                    <a:lumMod val="75000"/>
                  </a:schemeClr>
                </a:solidFill>
                <a:latin typeface="Source Han Sans TC" panose="020B0500000000000000" pitchFamily="34" charset="-128"/>
                <a:ea typeface="Source Han Sans TC" panose="020B0500000000000000" pitchFamily="34" charset="-128"/>
              </a:rPr>
              <a:t>Broadcast</a:t>
            </a:r>
          </a:p>
        </p:txBody>
      </p:sp>
    </p:spTree>
    <p:extLst>
      <p:ext uri="{BB962C8B-B14F-4D97-AF65-F5344CB8AC3E}">
        <p14:creationId xmlns:p14="http://schemas.microsoft.com/office/powerpoint/2010/main" val="2879533219"/>
      </p:ext>
    </p:extLst>
  </p:cSld>
  <p:clrMapOvr>
    <a:masterClrMapping/>
  </p:clrMapOvr>
</p:sld>
</file>

<file path=ppt/theme/theme1.xml><?xml version="1.0" encoding="utf-8"?>
<a:theme xmlns:a="http://schemas.openxmlformats.org/drawingml/2006/main" name="WEB PROPOSAL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8FFD5"/>
      </a:accent1>
      <a:accent2>
        <a:srgbClr val="48FFD5"/>
      </a:accent2>
      <a:accent3>
        <a:srgbClr val="48FFD5"/>
      </a:accent3>
      <a:accent4>
        <a:srgbClr val="48FFD5"/>
      </a:accent4>
      <a:accent5>
        <a:srgbClr val="48FFD5"/>
      </a:accent5>
      <a:accent6>
        <a:srgbClr val="48FFD5"/>
      </a:accent6>
      <a:hlink>
        <a:srgbClr val="48FFD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285</TotalTime>
  <Words>459</Words>
  <Application>Microsoft Macintosh PowerPoint</Application>
  <PresentationFormat>如螢幕大小 (16:9)</PresentationFormat>
  <Paragraphs>143</Paragraphs>
  <Slides>18</Slides>
  <Notes>18</Notes>
  <HiddenSlides>0</HiddenSlides>
  <MMClips>0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18</vt:i4>
      </vt:variant>
    </vt:vector>
  </HeadingPairs>
  <TitlesOfParts>
    <vt:vector size="29" baseType="lpstr">
      <vt:lpstr>Roboto Black</vt:lpstr>
      <vt:lpstr>Roboto</vt:lpstr>
      <vt:lpstr>Roboto Mono Thin</vt:lpstr>
      <vt:lpstr>Proxima Nova</vt:lpstr>
      <vt:lpstr>Source Han Sans TC</vt:lpstr>
      <vt:lpstr>Arial</vt:lpstr>
      <vt:lpstr>Roboto Light</vt:lpstr>
      <vt:lpstr>Bree Serif</vt:lpstr>
      <vt:lpstr>Proxima Nova Semibold</vt:lpstr>
      <vt:lpstr>WEB PROPOSAL</vt:lpstr>
      <vt:lpstr>Slidesgo Final Pages</vt:lpstr>
      <vt:lpstr>IoT PROJECT 藍芽傳輸重量托盤</vt:lpstr>
      <vt:lpstr>TABLE OF CONTENTS</vt:lpstr>
      <vt:lpstr>實驗動機</vt:lpstr>
      <vt:lpstr>實驗架構</vt:lpstr>
      <vt:lpstr>實驗器材</vt:lpstr>
      <vt:lpstr>實驗步驟</vt:lpstr>
      <vt:lpstr>ACCURACY</vt:lpstr>
      <vt:lpstr>藍芽傳輸模組</vt:lpstr>
      <vt:lpstr>藍芽傳輸模組</vt:lpstr>
      <vt:lpstr>藍芽傳輸模組</vt:lpstr>
      <vt:lpstr>秤重模組</vt:lpstr>
      <vt:lpstr>秤重模組</vt:lpstr>
      <vt:lpstr>LED 模組</vt:lpstr>
      <vt:lpstr>整合所有模塊</vt:lpstr>
      <vt:lpstr>操作流程</vt:lpstr>
      <vt:lpstr>實驗結果</vt:lpstr>
      <vt:lpstr>未來發展</vt:lpstr>
      <vt:lpstr>分工安排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IoT PROJECT 藍芽傳輸重量托盤</dc:title>
  <cp:lastModifiedBy>Microsoft Office User</cp:lastModifiedBy>
  <cp:revision>15</cp:revision>
  <dcterms:modified xsi:type="dcterms:W3CDTF">2022-01-21T13:35:34Z</dcterms:modified>
</cp:coreProperties>
</file>